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9"/>
  </p:notesMasterIdLst>
  <p:sldIdLst>
    <p:sldId id="273" r:id="rId2"/>
    <p:sldId id="274" r:id="rId3"/>
    <p:sldId id="275" r:id="rId4"/>
    <p:sldId id="276" r:id="rId5"/>
    <p:sldId id="277" r:id="rId6"/>
    <p:sldId id="261" r:id="rId7"/>
    <p:sldId id="262" r:id="rId8"/>
    <p:sldId id="263" r:id="rId9"/>
    <p:sldId id="264" r:id="rId10"/>
    <p:sldId id="265" r:id="rId11"/>
    <p:sldId id="266" r:id="rId12"/>
    <p:sldId id="267" r:id="rId13"/>
    <p:sldId id="268" r:id="rId14"/>
    <p:sldId id="269" r:id="rId15"/>
    <p:sldId id="270" r:id="rId16"/>
    <p:sldId id="271" r:id="rId17"/>
    <p:sldId id="272" r:id="rId18"/>
  </p:sldIdLst>
  <p:sldSz cx="9144000" cy="5143500" type="screen16x9"/>
  <p:notesSz cx="6858000" cy="9144000"/>
  <p:embeddedFontLst>
    <p:embeddedFont>
      <p:font typeface="Calibri" panose="020F0502020204030204" pitchFamily="34" charset="0"/>
      <p:regular r:id="rId20"/>
      <p:bold r:id="rId21"/>
      <p:italic r:id="rId22"/>
      <p:boldItalic r:id="rId23"/>
    </p:embeddedFont>
    <p:embeddedFont>
      <p:font typeface="Krona One" panose="020B0604020202020204" charset="0"/>
      <p:regular r:id="rId24"/>
    </p:embeddedFont>
    <p:embeddedFont>
      <p:font typeface="Lato" panose="020F0502020204030203" pitchFamily="34" charset="0"/>
      <p:regular r:id="rId25"/>
      <p:bold r:id="rId26"/>
      <p:italic r:id="rId27"/>
      <p:boldItalic r:id="rId28"/>
    </p:embeddedFont>
    <p:embeddedFont>
      <p:font typeface="Ubuntu" panose="020B0504030602030204" pitchFamily="34" charset="0"/>
      <p:regular r:id="rId29"/>
      <p:bold r:id="rId30"/>
      <p:italic r:id="rId31"/>
      <p:boldItalic r:id="rId3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33" roundtripDataSignature="AMtx7miAfute5VBhW7UyH9xJP3Yyg1SsF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39" d="100"/>
          <a:sy n="139" d="100"/>
        </p:scale>
        <p:origin x="594" y="-22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font" Target="fonts/font2.fntdata"/><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33" Type="http://customschemas.google.com/relationships/presentationmetadata" Target="meta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32" Type="http://schemas.openxmlformats.org/officeDocument/2006/relationships/font" Target="fonts/font13.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font" Target="fonts/font9.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31" Type="http://schemas.openxmlformats.org/officeDocument/2006/relationships/font" Target="fonts/font1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font" Target="fonts/font11.fntdata"/><Relationship Id="rId35"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0" name="Google Shape;220;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he-IL" dirty="0"/>
              <a:t>מתן</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1" name="Google Shape;371;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1cb766f12f0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8" name="Google Shape;378;g1cb766f12f0_0_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1" name="Google Shape;391;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30" name="Google Shape;430;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g1d4d5cacef0_0_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2" name="Google Shape;462;g1d4d5cacef0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r" rtl="1">
              <a:spcBef>
                <a:spcPts val="0"/>
              </a:spcBef>
              <a:spcAft>
                <a:spcPts val="0"/>
              </a:spcAft>
              <a:buNone/>
            </a:pPr>
            <a:r>
              <a:rPr lang="en"/>
              <a:t>להסביר על הIMPORTים</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g1cb766f12f0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04" name="Google Shape;504;g1cb766f12f0_0_7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6"/>
        <p:cNvGrpSpPr/>
        <p:nvPr/>
      </p:nvGrpSpPr>
      <p:grpSpPr>
        <a:xfrm>
          <a:off x="0" y="0"/>
          <a:ext cx="0" cy="0"/>
          <a:chOff x="0" y="0"/>
          <a:chExt cx="0" cy="0"/>
        </a:xfrm>
      </p:grpSpPr>
      <p:sp>
        <p:nvSpPr>
          <p:cNvPr id="517" name="Google Shape;517;g1cb766f12f0_0_1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18" name="Google Shape;518;g1cb766f12f0_0_1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4"/>
        <p:cNvGrpSpPr/>
        <p:nvPr/>
      </p:nvGrpSpPr>
      <p:grpSpPr>
        <a:xfrm>
          <a:off x="0" y="0"/>
          <a:ext cx="0" cy="0"/>
          <a:chOff x="0" y="0"/>
          <a:chExt cx="0" cy="0"/>
        </a:xfrm>
      </p:grpSpPr>
      <p:sp>
        <p:nvSpPr>
          <p:cNvPr id="555" name="Google Shape;555;g1cb766f12f0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56" name="Google Shape;556;g1cb766f12f0_0_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1cb766f12f0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3" name="Google Shape;233;g1cb766f12f0_0_4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r" rtl="1">
              <a:lnSpc>
                <a:spcPct val="115000"/>
              </a:lnSpc>
              <a:spcBef>
                <a:spcPts val="0"/>
              </a:spcBef>
              <a:spcAft>
                <a:spcPts val="0"/>
              </a:spcAft>
              <a:buClr>
                <a:schemeClr val="dk1"/>
              </a:buClr>
              <a:buSzPts val="1100"/>
              <a:buFont typeface="Arial"/>
              <a:buNone/>
            </a:pPr>
            <a:r>
              <a:rPr lang="he-IL" sz="1350" dirty="0">
                <a:solidFill>
                  <a:srgbClr val="7A7A7A"/>
                </a:solidFill>
                <a:highlight>
                  <a:srgbClr val="FFFFFF"/>
                </a:highlight>
              </a:rPr>
              <a:t>גוני</a:t>
            </a:r>
          </a:p>
          <a:p>
            <a:pPr marL="0" lvl="0" indent="0" algn="r" rtl="1">
              <a:lnSpc>
                <a:spcPct val="115000"/>
              </a:lnSpc>
              <a:spcBef>
                <a:spcPts val="0"/>
              </a:spcBef>
              <a:spcAft>
                <a:spcPts val="0"/>
              </a:spcAft>
              <a:buClr>
                <a:schemeClr val="dk1"/>
              </a:buClr>
              <a:buSzPts val="1100"/>
              <a:buFont typeface="Arial"/>
              <a:buNone/>
            </a:pPr>
            <a:endParaRPr lang="he-IL" sz="1350" dirty="0">
              <a:solidFill>
                <a:srgbClr val="7A7A7A"/>
              </a:solidFill>
              <a:highlight>
                <a:srgbClr val="FFFFFF"/>
              </a:highlight>
            </a:endParaRPr>
          </a:p>
          <a:p>
            <a:pPr marL="0" lvl="0" indent="0" algn="r" rtl="1">
              <a:lnSpc>
                <a:spcPct val="115000"/>
              </a:lnSpc>
              <a:spcBef>
                <a:spcPts val="0"/>
              </a:spcBef>
              <a:spcAft>
                <a:spcPts val="0"/>
              </a:spcAft>
              <a:buClr>
                <a:schemeClr val="dk1"/>
              </a:buClr>
              <a:buSzPts val="1100"/>
              <a:buFont typeface="Arial"/>
              <a:buNone/>
            </a:pPr>
            <a:r>
              <a:rPr lang="en" sz="1350" dirty="0">
                <a:solidFill>
                  <a:srgbClr val="7A7A7A"/>
                </a:solidFill>
                <a:highlight>
                  <a:srgbClr val="FFFFFF"/>
                </a:highlight>
              </a:rPr>
              <a:t>הקורקינטים החשמליים נכנסו לחיינו זה לא מכבר, וכבר נראה שהם השתלטו לחלוטין על ערי המרכז ובראשן כמובן, תל – אביב הגדולה. מידי יום אלפי רוכבים משתמשים בקורקינטים החשמליים אשר ניצבים באזורים שונים ברחבי ערי המרכז, והודות לכך מגיעים הם במהירות ובקלות ממקום למקום.</a:t>
            </a:r>
            <a:endParaRPr sz="1350" dirty="0">
              <a:solidFill>
                <a:srgbClr val="7A7A7A"/>
              </a:solidFill>
              <a:highlight>
                <a:srgbClr val="FFFFFF"/>
              </a:highlight>
            </a:endParaRPr>
          </a:p>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5" name="Google Shape;245;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he-IL" dirty="0"/>
              <a:t>מתן</a:t>
            </a: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1" name="Google Shape;251;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he-IL" dirty="0"/>
              <a:t>מתן</a:t>
            </a: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8" name="Google Shape;258;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r" rtl="1">
              <a:lnSpc>
                <a:spcPct val="115000"/>
              </a:lnSpc>
              <a:spcBef>
                <a:spcPts val="0"/>
              </a:spcBef>
              <a:spcAft>
                <a:spcPts val="0"/>
              </a:spcAft>
              <a:buSzPts val="1100"/>
              <a:buNone/>
            </a:pPr>
            <a:r>
              <a:rPr lang="en" sz="1350">
                <a:solidFill>
                  <a:srgbClr val="7A7A7A"/>
                </a:solidFill>
                <a:highlight>
                  <a:srgbClr val="FFFFFF"/>
                </a:highlight>
              </a:rPr>
              <a:t>היתרונות הרבים של הקורקינט החשמלי מוכרים וברורים – לא צריך למצוא חניה, אין צורך לעמוד בפקקים, השימוש בקורקינט אינו מזהם את הסביבה, הוא זול בהשוואה לנסיעה ברכב, אין זמן המתנה להתחלת הנסיעה בדומה לנסיעה בתחבורה ציבורית ועוד מגוון יתרונות רחב. בפועל, הקורקינט החשמלי מעניק עצמאות מוחלטת לרוכבים עליו, כאשר הנסיעה עליו היא מהנה ביותר. ובכן, אין זה מפתיע שטרנד הקורקינטים החשמליים כבש את תל – אביב, רמת – גן, גבעתיים והסביבה, ולא נראה שהוא עתיד לעזוב אותנו בקרוב.</a:t>
            </a:r>
            <a:endParaRPr sz="1350">
              <a:solidFill>
                <a:srgbClr val="7A7A7A"/>
              </a:solidFill>
              <a:highlight>
                <a:srgbClr val="FFFFFF"/>
              </a:highlight>
            </a:endParaRPr>
          </a:p>
          <a:p>
            <a:pPr marL="0" lvl="0" indent="0" algn="r" rtl="1">
              <a:lnSpc>
                <a:spcPct val="115000"/>
              </a:lnSpc>
              <a:spcBef>
                <a:spcPts val="0"/>
              </a:spcBef>
              <a:spcAft>
                <a:spcPts val="0"/>
              </a:spcAft>
              <a:buSzPts val="1100"/>
              <a:buNone/>
            </a:pPr>
            <a:r>
              <a:rPr lang="en" sz="1400">
                <a:solidFill>
                  <a:srgbClr val="7A7A7A"/>
                </a:solidFill>
              </a:rPr>
              <a:t>●</a:t>
            </a:r>
            <a:r>
              <a:rPr lang="en" sz="1350">
                <a:solidFill>
                  <a:srgbClr val="7A7A7A"/>
                </a:solidFill>
                <a:highlight>
                  <a:srgbClr val="FFFFFF"/>
                </a:highlight>
              </a:rPr>
              <a:t>נסיעה בצד הכביש ולא במדרכה.. מסוכן מאוד</a:t>
            </a:r>
            <a:endParaRPr sz="1350">
              <a:solidFill>
                <a:srgbClr val="7A7A7A"/>
              </a:solidFill>
              <a:highlight>
                <a:srgbClr val="FFFFFF"/>
              </a:highlight>
            </a:endParaRPr>
          </a:p>
          <a:p>
            <a:pPr marL="0" lvl="0" indent="0" algn="r" rtl="1">
              <a:lnSpc>
                <a:spcPct val="90000"/>
              </a:lnSpc>
              <a:spcBef>
                <a:spcPts val="0"/>
              </a:spcBef>
              <a:spcAft>
                <a:spcPts val="0"/>
              </a:spcAft>
              <a:buSzPts val="1100"/>
              <a:buNone/>
            </a:pPr>
            <a:r>
              <a:rPr lang="en" sz="1600">
                <a:solidFill>
                  <a:schemeClr val="dk1"/>
                </a:solidFill>
              </a:rPr>
              <a:t>•</a:t>
            </a:r>
            <a:r>
              <a:rPr lang="en" sz="1600">
                <a:solidFill>
                  <a:schemeClr val="dk1"/>
                </a:solidFill>
                <a:latin typeface="Calibri"/>
                <a:ea typeface="Calibri"/>
                <a:cs typeface="Calibri"/>
                <a:sym typeface="Calibri"/>
              </a:rPr>
              <a:t>לרוב משתמשים בו כדי להגיע ממקום למקום הקטן מ20 דק' רכיבה כאשר אופציה זו מקלה על ההגעה.</a:t>
            </a:r>
            <a:endParaRPr sz="1600">
              <a:solidFill>
                <a:schemeClr val="dk1"/>
              </a:solidFill>
              <a:latin typeface="Calibri"/>
              <a:ea typeface="Calibri"/>
              <a:cs typeface="Calibri"/>
              <a:sym typeface="Calibri"/>
            </a:endParaRPr>
          </a:p>
          <a:p>
            <a:pPr marL="0" lvl="0" indent="0" algn="r" rtl="1">
              <a:lnSpc>
                <a:spcPct val="115000"/>
              </a:lnSpc>
              <a:spcBef>
                <a:spcPts val="0"/>
              </a:spcBef>
              <a:spcAft>
                <a:spcPts val="0"/>
              </a:spcAft>
              <a:buClr>
                <a:schemeClr val="dk1"/>
              </a:buClr>
              <a:buSzPts val="1100"/>
              <a:buFont typeface="Arial"/>
              <a:buNone/>
            </a:pPr>
            <a:endParaRPr sz="1350">
              <a:solidFill>
                <a:srgbClr val="7A7A7A"/>
              </a:solidFill>
              <a:highlight>
                <a:srgbClr val="FFFFFF"/>
              </a:highlight>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7" name="Google Shape;287;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r" rtl="1">
              <a:lnSpc>
                <a:spcPct val="90000"/>
              </a:lnSpc>
              <a:spcBef>
                <a:spcPts val="0"/>
              </a:spcBef>
              <a:spcAft>
                <a:spcPts val="0"/>
              </a:spcAft>
              <a:buClr>
                <a:schemeClr val="dk1"/>
              </a:buClr>
              <a:buSzPts val="1100"/>
              <a:buFont typeface="Arial"/>
              <a:buNone/>
            </a:pPr>
            <a:r>
              <a:rPr lang="en" sz="2300">
                <a:solidFill>
                  <a:schemeClr val="dk1"/>
                </a:solidFill>
                <a:latin typeface="Calibri"/>
                <a:ea typeface="Calibri"/>
                <a:cs typeface="Calibri"/>
                <a:sym typeface="Calibri"/>
              </a:rPr>
              <a:t>החוק VS. המציאות</a:t>
            </a:r>
            <a:endParaRPr sz="2300">
              <a:solidFill>
                <a:schemeClr val="dk1"/>
              </a:solidFill>
              <a:latin typeface="Calibri"/>
              <a:ea typeface="Calibri"/>
              <a:cs typeface="Calibri"/>
              <a:sym typeface="Calibri"/>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1" name="Google Shape;331;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r" rtl="1">
              <a:lnSpc>
                <a:spcPct val="100000"/>
              </a:lnSpc>
              <a:spcBef>
                <a:spcPts val="0"/>
              </a:spcBef>
              <a:spcAft>
                <a:spcPts val="0"/>
              </a:spcAft>
              <a:buSzPts val="1100"/>
              <a:buNone/>
            </a:pPr>
            <a:r>
              <a:rPr lang="en"/>
              <a:t>מה קורה היום</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9" name="Google Shape;339;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5" name="Google Shape;345;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Driving Center Company Profile by Slidesgo" type="title">
  <p:cSld name="TITLE">
    <p:spTree>
      <p:nvGrpSpPr>
        <p:cNvPr id="1" name="Shape 8"/>
        <p:cNvGrpSpPr/>
        <p:nvPr/>
      </p:nvGrpSpPr>
      <p:grpSpPr>
        <a:xfrm>
          <a:off x="0" y="0"/>
          <a:ext cx="0" cy="0"/>
          <a:chOff x="0" y="0"/>
          <a:chExt cx="0" cy="0"/>
        </a:xfrm>
      </p:grpSpPr>
      <p:sp>
        <p:nvSpPr>
          <p:cNvPr id="9" name="Google Shape;9;p49"/>
          <p:cNvSpPr/>
          <p:nvPr/>
        </p:nvSpPr>
        <p:spPr>
          <a:xfrm rot="10800000">
            <a:off x="7326300" y="0"/>
            <a:ext cx="1817700" cy="1212900"/>
          </a:xfrm>
          <a:prstGeom prst="rtTriangle">
            <a:avLst/>
          </a:prstGeom>
          <a:solidFill>
            <a:srgbClr val="336574">
              <a:alpha val="3215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 name="Google Shape;10;p49"/>
          <p:cNvSpPr/>
          <p:nvPr/>
        </p:nvSpPr>
        <p:spPr>
          <a:xfrm>
            <a:off x="1525" y="-137700"/>
            <a:ext cx="6939000" cy="5297400"/>
          </a:xfrm>
          <a:prstGeom prst="rtTriangl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 name="Google Shape;11;p49"/>
          <p:cNvSpPr txBox="1">
            <a:spLocks noGrp="1"/>
          </p:cNvSpPr>
          <p:nvPr>
            <p:ph type="ctrTitle"/>
          </p:nvPr>
        </p:nvSpPr>
        <p:spPr>
          <a:xfrm>
            <a:off x="4364350" y="817950"/>
            <a:ext cx="3015000" cy="2052600"/>
          </a:xfrm>
          <a:prstGeom prst="rect">
            <a:avLst/>
          </a:prstGeom>
          <a:noFill/>
          <a:ln>
            <a:noFill/>
          </a:ln>
        </p:spPr>
        <p:txBody>
          <a:bodyPr spcFirstLastPara="1" wrap="square" lIns="91425" tIns="91425" rIns="91425" bIns="91425" anchor="b" anchorCtr="0">
            <a:noAutofit/>
          </a:bodyPr>
          <a:lstStyle>
            <a:lvl1pPr lvl="0" algn="r">
              <a:lnSpc>
                <a:spcPct val="100000"/>
              </a:lnSpc>
              <a:spcBef>
                <a:spcPts val="0"/>
              </a:spcBef>
              <a:spcAft>
                <a:spcPts val="0"/>
              </a:spcAft>
              <a:buSzPts val="5200"/>
              <a:buNone/>
              <a:defRPr sz="5200">
                <a:latin typeface="Krona One"/>
                <a:ea typeface="Krona One"/>
                <a:cs typeface="Krona One"/>
                <a:sym typeface="Krona One"/>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2" name="Google Shape;12;p49"/>
          <p:cNvSpPr txBox="1">
            <a:spLocks noGrp="1"/>
          </p:cNvSpPr>
          <p:nvPr>
            <p:ph type="subTitle" idx="1"/>
          </p:nvPr>
        </p:nvSpPr>
        <p:spPr>
          <a:xfrm>
            <a:off x="5573650" y="2960400"/>
            <a:ext cx="1805700" cy="6276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2800"/>
              <a:buNone/>
              <a:defRPr sz="1400">
                <a:solidFill>
                  <a:srgbClr val="FFFFFF"/>
                </a:solidFill>
                <a:latin typeface="Ubuntu"/>
                <a:ea typeface="Ubuntu"/>
                <a:cs typeface="Ubuntu"/>
                <a:sym typeface="Ubuntu"/>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3" name="Google Shape;13;p4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
              <a:t>‹#›</a:t>
            </a:fld>
            <a:endParaRPr/>
          </a:p>
        </p:txBody>
      </p:sp>
      <p:grpSp>
        <p:nvGrpSpPr>
          <p:cNvPr id="14" name="Google Shape;14;p49"/>
          <p:cNvGrpSpPr/>
          <p:nvPr/>
        </p:nvGrpSpPr>
        <p:grpSpPr>
          <a:xfrm flipH="1">
            <a:off x="8956333" y="1805"/>
            <a:ext cx="246027" cy="5242522"/>
            <a:chOff x="-66750" y="-99025"/>
            <a:chExt cx="246027" cy="5242522"/>
          </a:xfrm>
        </p:grpSpPr>
        <p:sp>
          <p:nvSpPr>
            <p:cNvPr id="15" name="Google Shape;15;p49"/>
            <p:cNvSpPr/>
            <p:nvPr/>
          </p:nvSpPr>
          <p:spPr>
            <a:xfrm>
              <a:off x="-66750" y="-99025"/>
              <a:ext cx="246026" cy="5242522"/>
            </a:xfrm>
            <a:custGeom>
              <a:avLst/>
              <a:gdLst/>
              <a:ahLst/>
              <a:cxnLst/>
              <a:rect l="l" t="t" r="r" b="b"/>
              <a:pathLst>
                <a:path w="1281" h="24919" extrusionOk="0">
                  <a:moveTo>
                    <a:pt x="69" y="0"/>
                  </a:moveTo>
                  <a:cubicBezTo>
                    <a:pt x="31" y="0"/>
                    <a:pt x="0" y="34"/>
                    <a:pt x="0" y="72"/>
                  </a:cubicBezTo>
                  <a:lnTo>
                    <a:pt x="0" y="24918"/>
                  </a:lnTo>
                  <a:lnTo>
                    <a:pt x="1280" y="24918"/>
                  </a:lnTo>
                  <a:lnTo>
                    <a:pt x="1280" y="72"/>
                  </a:lnTo>
                  <a:cubicBezTo>
                    <a:pt x="1280" y="34"/>
                    <a:pt x="1249" y="0"/>
                    <a:pt x="1211"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 name="Google Shape;16;p49"/>
            <p:cNvSpPr/>
            <p:nvPr/>
          </p:nvSpPr>
          <p:spPr>
            <a:xfrm>
              <a:off x="75775" y="-99025"/>
              <a:ext cx="103502" cy="5242522"/>
            </a:xfrm>
            <a:custGeom>
              <a:avLst/>
              <a:gdLst/>
              <a:ahLst/>
              <a:cxnLst/>
              <a:rect l="l" t="t" r="r" b="b"/>
              <a:pathLst>
                <a:path w="1281" h="24919" extrusionOk="0">
                  <a:moveTo>
                    <a:pt x="69" y="0"/>
                  </a:moveTo>
                  <a:cubicBezTo>
                    <a:pt x="31" y="0"/>
                    <a:pt x="0" y="34"/>
                    <a:pt x="0" y="72"/>
                  </a:cubicBezTo>
                  <a:lnTo>
                    <a:pt x="0" y="24918"/>
                  </a:lnTo>
                  <a:lnTo>
                    <a:pt x="1280" y="24918"/>
                  </a:lnTo>
                  <a:lnTo>
                    <a:pt x="1280" y="72"/>
                  </a:lnTo>
                  <a:cubicBezTo>
                    <a:pt x="1280" y="34"/>
                    <a:pt x="1249" y="0"/>
                    <a:pt x="1211" y="0"/>
                  </a:cubicBezTo>
                  <a:close/>
                </a:path>
              </a:pathLst>
            </a:custGeom>
            <a:solidFill>
              <a:srgbClr val="B7B7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7" name="Google Shape;17;p49"/>
          <p:cNvSpPr/>
          <p:nvPr/>
        </p:nvSpPr>
        <p:spPr>
          <a:xfrm flipH="1">
            <a:off x="7637083" y="634585"/>
            <a:ext cx="2030710" cy="765299"/>
          </a:xfrm>
          <a:custGeom>
            <a:avLst/>
            <a:gdLst/>
            <a:ahLst/>
            <a:cxnLst/>
            <a:rect l="l" t="t" r="r" b="b"/>
            <a:pathLst>
              <a:path w="10574" h="3985" extrusionOk="0">
                <a:moveTo>
                  <a:pt x="197" y="1"/>
                </a:moveTo>
                <a:cubicBezTo>
                  <a:pt x="77" y="1"/>
                  <a:pt x="1" y="132"/>
                  <a:pt x="60" y="238"/>
                </a:cubicBezTo>
                <a:lnTo>
                  <a:pt x="1002" y="1914"/>
                </a:lnTo>
                <a:cubicBezTo>
                  <a:pt x="1030" y="1962"/>
                  <a:pt x="1030" y="2020"/>
                  <a:pt x="1002" y="2068"/>
                </a:cubicBezTo>
                <a:lnTo>
                  <a:pt x="60" y="3747"/>
                </a:lnTo>
                <a:cubicBezTo>
                  <a:pt x="1" y="3854"/>
                  <a:pt x="77" y="3984"/>
                  <a:pt x="197" y="3984"/>
                </a:cubicBezTo>
                <a:lnTo>
                  <a:pt x="9376" y="3984"/>
                </a:lnTo>
                <a:cubicBezTo>
                  <a:pt x="9434" y="3984"/>
                  <a:pt x="9490" y="3954"/>
                  <a:pt x="9517" y="3902"/>
                </a:cubicBezTo>
                <a:lnTo>
                  <a:pt x="10546" y="2068"/>
                </a:lnTo>
                <a:cubicBezTo>
                  <a:pt x="10574" y="2020"/>
                  <a:pt x="10574" y="1962"/>
                  <a:pt x="10546" y="1914"/>
                </a:cubicBezTo>
                <a:lnTo>
                  <a:pt x="9517" y="80"/>
                </a:lnTo>
                <a:cubicBezTo>
                  <a:pt x="9490" y="32"/>
                  <a:pt x="9434" y="1"/>
                  <a:pt x="9376"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 name="Google Shape;18;p49"/>
          <p:cNvSpPr/>
          <p:nvPr/>
        </p:nvSpPr>
        <p:spPr>
          <a:xfrm flipH="1">
            <a:off x="8153537" y="1732699"/>
            <a:ext cx="2031286" cy="765299"/>
          </a:xfrm>
          <a:custGeom>
            <a:avLst/>
            <a:gdLst/>
            <a:ahLst/>
            <a:cxnLst/>
            <a:rect l="l" t="t" r="r" b="b"/>
            <a:pathLst>
              <a:path w="10577" h="3985" extrusionOk="0">
                <a:moveTo>
                  <a:pt x="1198" y="0"/>
                </a:moveTo>
                <a:cubicBezTo>
                  <a:pt x="1139" y="0"/>
                  <a:pt x="1087" y="32"/>
                  <a:pt x="1057" y="80"/>
                </a:cubicBezTo>
                <a:lnTo>
                  <a:pt x="28" y="1913"/>
                </a:lnTo>
                <a:cubicBezTo>
                  <a:pt x="1" y="1961"/>
                  <a:pt x="1" y="2020"/>
                  <a:pt x="28" y="2068"/>
                </a:cubicBezTo>
                <a:lnTo>
                  <a:pt x="1057" y="3902"/>
                </a:lnTo>
                <a:cubicBezTo>
                  <a:pt x="1087" y="3954"/>
                  <a:pt x="1139" y="3984"/>
                  <a:pt x="1198" y="3984"/>
                </a:cubicBezTo>
                <a:lnTo>
                  <a:pt x="10376" y="3984"/>
                </a:lnTo>
                <a:cubicBezTo>
                  <a:pt x="10497" y="3984"/>
                  <a:pt x="10576" y="3854"/>
                  <a:pt x="10514" y="3747"/>
                </a:cubicBezTo>
                <a:lnTo>
                  <a:pt x="9571" y="2068"/>
                </a:lnTo>
                <a:cubicBezTo>
                  <a:pt x="9544" y="2020"/>
                  <a:pt x="9544" y="1961"/>
                  <a:pt x="9571" y="1913"/>
                </a:cubicBezTo>
                <a:lnTo>
                  <a:pt x="10514" y="238"/>
                </a:lnTo>
                <a:cubicBezTo>
                  <a:pt x="10576" y="132"/>
                  <a:pt x="10497" y="0"/>
                  <a:pt x="10376"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 name="Google Shape;19;p49"/>
          <p:cNvSpPr/>
          <p:nvPr/>
        </p:nvSpPr>
        <p:spPr>
          <a:xfrm rot="10800000" flipH="1">
            <a:off x="7809360" y="2830812"/>
            <a:ext cx="2031094" cy="765299"/>
          </a:xfrm>
          <a:custGeom>
            <a:avLst/>
            <a:gdLst/>
            <a:ahLst/>
            <a:cxnLst/>
            <a:rect l="l" t="t" r="r" b="b"/>
            <a:pathLst>
              <a:path w="10576" h="3985" extrusionOk="0">
                <a:moveTo>
                  <a:pt x="1198" y="0"/>
                </a:moveTo>
                <a:cubicBezTo>
                  <a:pt x="1139" y="0"/>
                  <a:pt x="1088" y="32"/>
                  <a:pt x="1060" y="79"/>
                </a:cubicBezTo>
                <a:lnTo>
                  <a:pt x="28" y="1913"/>
                </a:lnTo>
                <a:cubicBezTo>
                  <a:pt x="0" y="1961"/>
                  <a:pt x="0" y="2020"/>
                  <a:pt x="28" y="2068"/>
                </a:cubicBezTo>
                <a:lnTo>
                  <a:pt x="1060" y="3901"/>
                </a:lnTo>
                <a:cubicBezTo>
                  <a:pt x="1088" y="3953"/>
                  <a:pt x="1139" y="3984"/>
                  <a:pt x="1198" y="3984"/>
                </a:cubicBezTo>
                <a:lnTo>
                  <a:pt x="10377" y="3984"/>
                </a:lnTo>
                <a:cubicBezTo>
                  <a:pt x="10500" y="3984"/>
                  <a:pt x="10576" y="3850"/>
                  <a:pt x="10518" y="3747"/>
                </a:cubicBezTo>
                <a:lnTo>
                  <a:pt x="9571" y="2068"/>
                </a:lnTo>
                <a:cubicBezTo>
                  <a:pt x="9548" y="2020"/>
                  <a:pt x="9548" y="1961"/>
                  <a:pt x="9571" y="1913"/>
                </a:cubicBezTo>
                <a:lnTo>
                  <a:pt x="10518" y="238"/>
                </a:lnTo>
                <a:cubicBezTo>
                  <a:pt x="10576" y="131"/>
                  <a:pt x="10500" y="0"/>
                  <a:pt x="10377"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 name="Google Shape;20;p49"/>
          <p:cNvSpPr/>
          <p:nvPr/>
        </p:nvSpPr>
        <p:spPr>
          <a:xfrm rot="10800000">
            <a:off x="7641126" y="1009276"/>
            <a:ext cx="2020346" cy="390628"/>
          </a:xfrm>
          <a:custGeom>
            <a:avLst/>
            <a:gdLst/>
            <a:ahLst/>
            <a:cxnLst/>
            <a:rect l="l" t="t" r="r" b="b"/>
            <a:pathLst>
              <a:path w="50170" h="9483" extrusionOk="0">
                <a:moveTo>
                  <a:pt x="4721" y="9059"/>
                </a:moveTo>
                <a:cubicBezTo>
                  <a:pt x="4777" y="9186"/>
                  <a:pt x="4834" y="9356"/>
                  <a:pt x="4834" y="9483"/>
                </a:cubicBezTo>
                <a:lnTo>
                  <a:pt x="50169" y="9483"/>
                </a:lnTo>
                <a:cubicBezTo>
                  <a:pt x="50169" y="9356"/>
                  <a:pt x="50113" y="9186"/>
                  <a:pt x="50056" y="9059"/>
                </a:cubicBezTo>
                <a:lnTo>
                  <a:pt x="45166" y="410"/>
                </a:lnTo>
                <a:cubicBezTo>
                  <a:pt x="45053" y="170"/>
                  <a:pt x="44757" y="0"/>
                  <a:pt x="44516" y="0"/>
                </a:cubicBezTo>
                <a:lnTo>
                  <a:pt x="891" y="0"/>
                </a:lnTo>
                <a:cubicBezTo>
                  <a:pt x="354" y="0"/>
                  <a:pt x="0" y="650"/>
                  <a:pt x="241" y="1117"/>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 name="Google Shape;21;p49"/>
          <p:cNvSpPr/>
          <p:nvPr/>
        </p:nvSpPr>
        <p:spPr>
          <a:xfrm rot="10800000">
            <a:off x="7814739" y="3205476"/>
            <a:ext cx="2020346" cy="390628"/>
          </a:xfrm>
          <a:custGeom>
            <a:avLst/>
            <a:gdLst/>
            <a:ahLst/>
            <a:cxnLst/>
            <a:rect l="l" t="t" r="r" b="b"/>
            <a:pathLst>
              <a:path w="50170" h="9483" extrusionOk="0">
                <a:moveTo>
                  <a:pt x="4721" y="9059"/>
                </a:moveTo>
                <a:cubicBezTo>
                  <a:pt x="4777" y="9186"/>
                  <a:pt x="4834" y="9356"/>
                  <a:pt x="4834" y="9483"/>
                </a:cubicBezTo>
                <a:lnTo>
                  <a:pt x="50169" y="9483"/>
                </a:lnTo>
                <a:cubicBezTo>
                  <a:pt x="50169" y="9356"/>
                  <a:pt x="50113" y="9186"/>
                  <a:pt x="50056" y="9059"/>
                </a:cubicBezTo>
                <a:lnTo>
                  <a:pt x="45166" y="410"/>
                </a:lnTo>
                <a:cubicBezTo>
                  <a:pt x="45053" y="170"/>
                  <a:pt x="44757" y="0"/>
                  <a:pt x="44516" y="0"/>
                </a:cubicBezTo>
                <a:lnTo>
                  <a:pt x="891" y="0"/>
                </a:lnTo>
                <a:cubicBezTo>
                  <a:pt x="354" y="0"/>
                  <a:pt x="0" y="650"/>
                  <a:pt x="241" y="1117"/>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 name="Google Shape;22;p49"/>
          <p:cNvSpPr/>
          <p:nvPr/>
        </p:nvSpPr>
        <p:spPr>
          <a:xfrm rot="10800000" flipH="1">
            <a:off x="8159014" y="2107376"/>
            <a:ext cx="2020346" cy="390628"/>
          </a:xfrm>
          <a:custGeom>
            <a:avLst/>
            <a:gdLst/>
            <a:ahLst/>
            <a:cxnLst/>
            <a:rect l="l" t="t" r="r" b="b"/>
            <a:pathLst>
              <a:path w="50170" h="9483" extrusionOk="0">
                <a:moveTo>
                  <a:pt x="4721" y="9059"/>
                </a:moveTo>
                <a:cubicBezTo>
                  <a:pt x="4777" y="9186"/>
                  <a:pt x="4834" y="9356"/>
                  <a:pt x="4834" y="9483"/>
                </a:cubicBezTo>
                <a:lnTo>
                  <a:pt x="50169" y="9483"/>
                </a:lnTo>
                <a:cubicBezTo>
                  <a:pt x="50169" y="9356"/>
                  <a:pt x="50113" y="9186"/>
                  <a:pt x="50056" y="9059"/>
                </a:cubicBezTo>
                <a:lnTo>
                  <a:pt x="45166" y="410"/>
                </a:lnTo>
                <a:cubicBezTo>
                  <a:pt x="45053" y="170"/>
                  <a:pt x="44757" y="0"/>
                  <a:pt x="44516" y="0"/>
                </a:cubicBezTo>
                <a:lnTo>
                  <a:pt x="891" y="0"/>
                </a:lnTo>
                <a:cubicBezTo>
                  <a:pt x="354" y="0"/>
                  <a:pt x="0" y="650"/>
                  <a:pt x="241" y="1117"/>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36"/>
        <p:cNvGrpSpPr/>
        <p:nvPr/>
      </p:nvGrpSpPr>
      <p:grpSpPr>
        <a:xfrm>
          <a:off x="0" y="0"/>
          <a:ext cx="0" cy="0"/>
          <a:chOff x="0" y="0"/>
          <a:chExt cx="0" cy="0"/>
        </a:xfrm>
      </p:grpSpPr>
      <p:sp>
        <p:nvSpPr>
          <p:cNvPr id="137" name="Google Shape;137;p60"/>
          <p:cNvSpPr/>
          <p:nvPr/>
        </p:nvSpPr>
        <p:spPr>
          <a:xfrm rot="-2046914">
            <a:off x="7154697" y="-1044372"/>
            <a:ext cx="10349659" cy="8211979"/>
          </a:xfrm>
          <a:prstGeom prst="ellipse">
            <a:avLst/>
          </a:prstGeom>
          <a:solidFill>
            <a:srgbClr val="FFFFFF">
              <a:alpha val="588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 name="Google Shape;138;p60"/>
          <p:cNvSpPr/>
          <p:nvPr/>
        </p:nvSpPr>
        <p:spPr>
          <a:xfrm rot="-2046914">
            <a:off x="-7837653" y="-4073147"/>
            <a:ext cx="10349659" cy="8211979"/>
          </a:xfrm>
          <a:prstGeom prst="ellipse">
            <a:avLst/>
          </a:prstGeom>
          <a:solidFill>
            <a:srgbClr val="336574">
              <a:alpha val="1215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 name="Google Shape;139;p60"/>
          <p:cNvSpPr/>
          <p:nvPr/>
        </p:nvSpPr>
        <p:spPr>
          <a:xfrm>
            <a:off x="7609560" y="4513643"/>
            <a:ext cx="62529" cy="503891"/>
          </a:xfrm>
          <a:custGeom>
            <a:avLst/>
            <a:gdLst/>
            <a:ahLst/>
            <a:cxnLst/>
            <a:rect l="l" t="t" r="r" b="b"/>
            <a:pathLst>
              <a:path w="427" h="3441" extrusionOk="0">
                <a:moveTo>
                  <a:pt x="1" y="1"/>
                </a:moveTo>
                <a:lnTo>
                  <a:pt x="1" y="3227"/>
                </a:lnTo>
                <a:cubicBezTo>
                  <a:pt x="1" y="3347"/>
                  <a:pt x="99" y="3440"/>
                  <a:pt x="214" y="3440"/>
                </a:cubicBezTo>
                <a:cubicBezTo>
                  <a:pt x="334" y="3440"/>
                  <a:pt x="427" y="3347"/>
                  <a:pt x="427" y="3227"/>
                </a:cubicBezTo>
                <a:lnTo>
                  <a:pt x="427"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 name="Google Shape;140;p60"/>
          <p:cNvSpPr/>
          <p:nvPr/>
        </p:nvSpPr>
        <p:spPr>
          <a:xfrm>
            <a:off x="7486262" y="4830089"/>
            <a:ext cx="321723" cy="171185"/>
          </a:xfrm>
          <a:custGeom>
            <a:avLst/>
            <a:gdLst/>
            <a:ahLst/>
            <a:cxnLst/>
            <a:rect l="l" t="t" r="r" b="b"/>
            <a:pathLst>
              <a:path w="2197" h="1169" extrusionOk="0">
                <a:moveTo>
                  <a:pt x="58" y="1"/>
                </a:moveTo>
                <a:cubicBezTo>
                  <a:pt x="27" y="1"/>
                  <a:pt x="0" y="28"/>
                  <a:pt x="0" y="64"/>
                </a:cubicBezTo>
                <a:lnTo>
                  <a:pt x="0" y="1107"/>
                </a:lnTo>
                <a:cubicBezTo>
                  <a:pt x="0" y="1142"/>
                  <a:pt x="27" y="1168"/>
                  <a:pt x="58" y="1168"/>
                </a:cubicBezTo>
                <a:lnTo>
                  <a:pt x="2139" y="1168"/>
                </a:lnTo>
                <a:cubicBezTo>
                  <a:pt x="2170" y="1168"/>
                  <a:pt x="2196" y="1142"/>
                  <a:pt x="2196" y="1107"/>
                </a:cubicBezTo>
                <a:lnTo>
                  <a:pt x="2196" y="64"/>
                </a:lnTo>
                <a:cubicBezTo>
                  <a:pt x="2196" y="28"/>
                  <a:pt x="2170" y="1"/>
                  <a:pt x="2139" y="1"/>
                </a:cubicBezTo>
                <a:lnTo>
                  <a:pt x="2037" y="1"/>
                </a:lnTo>
                <a:lnTo>
                  <a:pt x="2037" y="1027"/>
                </a:lnTo>
                <a:lnTo>
                  <a:pt x="160" y="1027"/>
                </a:lnTo>
                <a:lnTo>
                  <a:pt x="160"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 name="Google Shape;141;p60"/>
          <p:cNvSpPr/>
          <p:nvPr/>
        </p:nvSpPr>
        <p:spPr>
          <a:xfrm>
            <a:off x="7483479" y="4724217"/>
            <a:ext cx="331095" cy="22258"/>
          </a:xfrm>
          <a:custGeom>
            <a:avLst/>
            <a:gdLst/>
            <a:ahLst/>
            <a:cxnLst/>
            <a:rect l="l" t="t" r="r" b="b"/>
            <a:pathLst>
              <a:path w="2261" h="152" extrusionOk="0">
                <a:moveTo>
                  <a:pt x="15" y="1"/>
                </a:moveTo>
                <a:cubicBezTo>
                  <a:pt x="5" y="1"/>
                  <a:pt x="1" y="5"/>
                  <a:pt x="1" y="9"/>
                </a:cubicBezTo>
                <a:lnTo>
                  <a:pt x="1" y="152"/>
                </a:lnTo>
                <a:lnTo>
                  <a:pt x="2260" y="152"/>
                </a:lnTo>
                <a:lnTo>
                  <a:pt x="2260" y="9"/>
                </a:lnTo>
                <a:cubicBezTo>
                  <a:pt x="2260" y="5"/>
                  <a:pt x="2256" y="1"/>
                  <a:pt x="224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 name="Google Shape;142;p60"/>
          <p:cNvSpPr/>
          <p:nvPr/>
        </p:nvSpPr>
        <p:spPr>
          <a:xfrm>
            <a:off x="7505737" y="4761411"/>
            <a:ext cx="286578" cy="181290"/>
          </a:xfrm>
          <a:custGeom>
            <a:avLst/>
            <a:gdLst/>
            <a:ahLst/>
            <a:cxnLst/>
            <a:rect l="l" t="t" r="r" b="b"/>
            <a:pathLst>
              <a:path w="1957" h="1238" extrusionOk="0">
                <a:moveTo>
                  <a:pt x="0" y="0"/>
                </a:moveTo>
                <a:lnTo>
                  <a:pt x="0" y="1198"/>
                </a:lnTo>
                <a:cubicBezTo>
                  <a:pt x="0" y="1220"/>
                  <a:pt x="17" y="1238"/>
                  <a:pt x="40" y="1238"/>
                </a:cubicBezTo>
                <a:lnTo>
                  <a:pt x="1918" y="1238"/>
                </a:lnTo>
                <a:cubicBezTo>
                  <a:pt x="1940" y="1238"/>
                  <a:pt x="1957" y="1220"/>
                  <a:pt x="1957" y="1198"/>
                </a:cubicBezTo>
                <a:lnTo>
                  <a:pt x="1957"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 name="Google Shape;143;p60"/>
          <p:cNvSpPr/>
          <p:nvPr/>
        </p:nvSpPr>
        <p:spPr>
          <a:xfrm>
            <a:off x="7483479" y="4746328"/>
            <a:ext cx="331095" cy="15229"/>
          </a:xfrm>
          <a:custGeom>
            <a:avLst/>
            <a:gdLst/>
            <a:ahLst/>
            <a:cxnLst/>
            <a:rect l="l" t="t" r="r" b="b"/>
            <a:pathLst>
              <a:path w="2261" h="104" extrusionOk="0">
                <a:moveTo>
                  <a:pt x="1" y="1"/>
                </a:moveTo>
                <a:lnTo>
                  <a:pt x="152" y="103"/>
                </a:lnTo>
                <a:lnTo>
                  <a:pt x="2109" y="103"/>
                </a:lnTo>
                <a:lnTo>
                  <a:pt x="2260"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 name="Google Shape;144;p60"/>
          <p:cNvSpPr/>
          <p:nvPr/>
        </p:nvSpPr>
        <p:spPr>
          <a:xfrm>
            <a:off x="6098496" y="4513643"/>
            <a:ext cx="62529" cy="503891"/>
          </a:xfrm>
          <a:custGeom>
            <a:avLst/>
            <a:gdLst/>
            <a:ahLst/>
            <a:cxnLst/>
            <a:rect l="l" t="t" r="r" b="b"/>
            <a:pathLst>
              <a:path w="427" h="3441" extrusionOk="0">
                <a:moveTo>
                  <a:pt x="1" y="1"/>
                </a:moveTo>
                <a:lnTo>
                  <a:pt x="1" y="3227"/>
                </a:lnTo>
                <a:cubicBezTo>
                  <a:pt x="1" y="3347"/>
                  <a:pt x="94" y="3440"/>
                  <a:pt x="214" y="3440"/>
                </a:cubicBezTo>
                <a:cubicBezTo>
                  <a:pt x="329" y="3440"/>
                  <a:pt x="427" y="3347"/>
                  <a:pt x="427" y="3227"/>
                </a:cubicBezTo>
                <a:lnTo>
                  <a:pt x="427"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 name="Google Shape;145;p60"/>
          <p:cNvSpPr/>
          <p:nvPr/>
        </p:nvSpPr>
        <p:spPr>
          <a:xfrm>
            <a:off x="5974466" y="4830089"/>
            <a:ext cx="322455" cy="171185"/>
          </a:xfrm>
          <a:custGeom>
            <a:avLst/>
            <a:gdLst/>
            <a:ahLst/>
            <a:cxnLst/>
            <a:rect l="l" t="t" r="r" b="b"/>
            <a:pathLst>
              <a:path w="2202" h="1169" extrusionOk="0">
                <a:moveTo>
                  <a:pt x="62" y="1"/>
                </a:moveTo>
                <a:cubicBezTo>
                  <a:pt x="27" y="1"/>
                  <a:pt x="0" y="28"/>
                  <a:pt x="0" y="64"/>
                </a:cubicBezTo>
                <a:lnTo>
                  <a:pt x="0" y="1107"/>
                </a:lnTo>
                <a:cubicBezTo>
                  <a:pt x="0" y="1142"/>
                  <a:pt x="27" y="1168"/>
                  <a:pt x="62" y="1168"/>
                </a:cubicBezTo>
                <a:lnTo>
                  <a:pt x="2139" y="1168"/>
                </a:lnTo>
                <a:cubicBezTo>
                  <a:pt x="2175" y="1168"/>
                  <a:pt x="2202" y="1142"/>
                  <a:pt x="2202" y="1107"/>
                </a:cubicBezTo>
                <a:lnTo>
                  <a:pt x="2202" y="64"/>
                </a:lnTo>
                <a:cubicBezTo>
                  <a:pt x="2202" y="28"/>
                  <a:pt x="2175" y="1"/>
                  <a:pt x="2139" y="1"/>
                </a:cubicBezTo>
                <a:lnTo>
                  <a:pt x="2042" y="1"/>
                </a:lnTo>
                <a:lnTo>
                  <a:pt x="2042" y="1027"/>
                </a:lnTo>
                <a:lnTo>
                  <a:pt x="160" y="1027"/>
                </a:lnTo>
                <a:lnTo>
                  <a:pt x="160"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 name="Google Shape;146;p60"/>
          <p:cNvSpPr/>
          <p:nvPr/>
        </p:nvSpPr>
        <p:spPr>
          <a:xfrm>
            <a:off x="5972562" y="4724217"/>
            <a:ext cx="330217" cy="22258"/>
          </a:xfrm>
          <a:custGeom>
            <a:avLst/>
            <a:gdLst/>
            <a:ahLst/>
            <a:cxnLst/>
            <a:rect l="l" t="t" r="r" b="b"/>
            <a:pathLst>
              <a:path w="2255" h="152" extrusionOk="0">
                <a:moveTo>
                  <a:pt x="9" y="1"/>
                </a:moveTo>
                <a:cubicBezTo>
                  <a:pt x="4" y="1"/>
                  <a:pt x="0" y="5"/>
                  <a:pt x="0" y="9"/>
                </a:cubicBezTo>
                <a:lnTo>
                  <a:pt x="0" y="152"/>
                </a:lnTo>
                <a:lnTo>
                  <a:pt x="2254" y="152"/>
                </a:lnTo>
                <a:lnTo>
                  <a:pt x="2254" y="9"/>
                </a:lnTo>
                <a:cubicBezTo>
                  <a:pt x="2254" y="5"/>
                  <a:pt x="2250" y="1"/>
                  <a:pt x="224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 name="Google Shape;147;p60"/>
          <p:cNvSpPr/>
          <p:nvPr/>
        </p:nvSpPr>
        <p:spPr>
          <a:xfrm>
            <a:off x="5994527" y="4761411"/>
            <a:ext cx="286139" cy="181290"/>
          </a:xfrm>
          <a:custGeom>
            <a:avLst/>
            <a:gdLst/>
            <a:ahLst/>
            <a:cxnLst/>
            <a:rect l="l" t="t" r="r" b="b"/>
            <a:pathLst>
              <a:path w="1954" h="1238" extrusionOk="0">
                <a:moveTo>
                  <a:pt x="0" y="0"/>
                </a:moveTo>
                <a:lnTo>
                  <a:pt x="0" y="1198"/>
                </a:lnTo>
                <a:cubicBezTo>
                  <a:pt x="0" y="1220"/>
                  <a:pt x="19" y="1238"/>
                  <a:pt x="37" y="1238"/>
                </a:cubicBezTo>
                <a:lnTo>
                  <a:pt x="1918" y="1238"/>
                </a:lnTo>
                <a:cubicBezTo>
                  <a:pt x="1940" y="1238"/>
                  <a:pt x="1954" y="1220"/>
                  <a:pt x="1954" y="1198"/>
                </a:cubicBezTo>
                <a:lnTo>
                  <a:pt x="1954"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 name="Google Shape;148;p60"/>
          <p:cNvSpPr/>
          <p:nvPr/>
        </p:nvSpPr>
        <p:spPr>
          <a:xfrm>
            <a:off x="5972562" y="4746328"/>
            <a:ext cx="330217" cy="15229"/>
          </a:xfrm>
          <a:custGeom>
            <a:avLst/>
            <a:gdLst/>
            <a:ahLst/>
            <a:cxnLst/>
            <a:rect l="l" t="t" r="r" b="b"/>
            <a:pathLst>
              <a:path w="2255" h="104" extrusionOk="0">
                <a:moveTo>
                  <a:pt x="0" y="1"/>
                </a:moveTo>
                <a:lnTo>
                  <a:pt x="150" y="103"/>
                </a:lnTo>
                <a:lnTo>
                  <a:pt x="2104" y="103"/>
                </a:lnTo>
                <a:lnTo>
                  <a:pt x="2254"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 name="Google Shape;149;p60"/>
          <p:cNvSpPr/>
          <p:nvPr/>
        </p:nvSpPr>
        <p:spPr>
          <a:xfrm>
            <a:off x="2966543" y="4513643"/>
            <a:ext cx="62529" cy="503891"/>
          </a:xfrm>
          <a:custGeom>
            <a:avLst/>
            <a:gdLst/>
            <a:ahLst/>
            <a:cxnLst/>
            <a:rect l="l" t="t" r="r" b="b"/>
            <a:pathLst>
              <a:path w="427" h="3441" extrusionOk="0">
                <a:moveTo>
                  <a:pt x="1" y="1"/>
                </a:moveTo>
                <a:lnTo>
                  <a:pt x="1" y="3227"/>
                </a:lnTo>
                <a:cubicBezTo>
                  <a:pt x="1" y="3347"/>
                  <a:pt x="98" y="3440"/>
                  <a:pt x="214" y="3440"/>
                </a:cubicBezTo>
                <a:cubicBezTo>
                  <a:pt x="333" y="3440"/>
                  <a:pt x="427" y="3347"/>
                  <a:pt x="427" y="3227"/>
                </a:cubicBezTo>
                <a:lnTo>
                  <a:pt x="427"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 name="Google Shape;150;p60"/>
          <p:cNvSpPr/>
          <p:nvPr/>
        </p:nvSpPr>
        <p:spPr>
          <a:xfrm>
            <a:off x="2842952" y="4830089"/>
            <a:ext cx="322602" cy="171185"/>
          </a:xfrm>
          <a:custGeom>
            <a:avLst/>
            <a:gdLst/>
            <a:ahLst/>
            <a:cxnLst/>
            <a:rect l="l" t="t" r="r" b="b"/>
            <a:pathLst>
              <a:path w="2203" h="1169" extrusionOk="0">
                <a:moveTo>
                  <a:pt x="58" y="1"/>
                </a:moveTo>
                <a:cubicBezTo>
                  <a:pt x="28" y="1"/>
                  <a:pt x="1" y="28"/>
                  <a:pt x="1" y="64"/>
                </a:cubicBezTo>
                <a:lnTo>
                  <a:pt x="1" y="1107"/>
                </a:lnTo>
                <a:cubicBezTo>
                  <a:pt x="1" y="1142"/>
                  <a:pt x="28" y="1168"/>
                  <a:pt x="58" y="1168"/>
                </a:cubicBezTo>
                <a:lnTo>
                  <a:pt x="2140" y="1168"/>
                </a:lnTo>
                <a:cubicBezTo>
                  <a:pt x="2176" y="1168"/>
                  <a:pt x="2203" y="1142"/>
                  <a:pt x="2203" y="1107"/>
                </a:cubicBezTo>
                <a:lnTo>
                  <a:pt x="2203" y="64"/>
                </a:lnTo>
                <a:cubicBezTo>
                  <a:pt x="2203" y="28"/>
                  <a:pt x="2176" y="1"/>
                  <a:pt x="2140" y="1"/>
                </a:cubicBezTo>
                <a:lnTo>
                  <a:pt x="2039" y="1"/>
                </a:lnTo>
                <a:lnTo>
                  <a:pt x="2039" y="1027"/>
                </a:lnTo>
                <a:lnTo>
                  <a:pt x="161" y="1027"/>
                </a:lnTo>
                <a:lnTo>
                  <a:pt x="161"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 name="Google Shape;151;p60"/>
          <p:cNvSpPr/>
          <p:nvPr/>
        </p:nvSpPr>
        <p:spPr>
          <a:xfrm>
            <a:off x="2841195" y="4724217"/>
            <a:ext cx="330217" cy="22258"/>
          </a:xfrm>
          <a:custGeom>
            <a:avLst/>
            <a:gdLst/>
            <a:ahLst/>
            <a:cxnLst/>
            <a:rect l="l" t="t" r="r" b="b"/>
            <a:pathLst>
              <a:path w="2255" h="152" extrusionOk="0">
                <a:moveTo>
                  <a:pt x="9" y="1"/>
                </a:moveTo>
                <a:cubicBezTo>
                  <a:pt x="4" y="1"/>
                  <a:pt x="0" y="5"/>
                  <a:pt x="0" y="9"/>
                </a:cubicBezTo>
                <a:lnTo>
                  <a:pt x="0" y="152"/>
                </a:lnTo>
                <a:lnTo>
                  <a:pt x="2254" y="152"/>
                </a:lnTo>
                <a:lnTo>
                  <a:pt x="2254" y="9"/>
                </a:lnTo>
                <a:cubicBezTo>
                  <a:pt x="2254" y="5"/>
                  <a:pt x="2250" y="1"/>
                  <a:pt x="224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 name="Google Shape;152;p60"/>
          <p:cNvSpPr/>
          <p:nvPr/>
        </p:nvSpPr>
        <p:spPr>
          <a:xfrm>
            <a:off x="2862574" y="4761411"/>
            <a:ext cx="286725" cy="181290"/>
          </a:xfrm>
          <a:custGeom>
            <a:avLst/>
            <a:gdLst/>
            <a:ahLst/>
            <a:cxnLst/>
            <a:rect l="l" t="t" r="r" b="b"/>
            <a:pathLst>
              <a:path w="1958" h="1238" extrusionOk="0">
                <a:moveTo>
                  <a:pt x="0" y="0"/>
                </a:moveTo>
                <a:lnTo>
                  <a:pt x="0" y="1198"/>
                </a:lnTo>
                <a:cubicBezTo>
                  <a:pt x="0" y="1220"/>
                  <a:pt x="18" y="1238"/>
                  <a:pt x="41" y="1238"/>
                </a:cubicBezTo>
                <a:lnTo>
                  <a:pt x="1917" y="1238"/>
                </a:lnTo>
                <a:cubicBezTo>
                  <a:pt x="1940" y="1238"/>
                  <a:pt x="1958" y="1220"/>
                  <a:pt x="1958" y="1198"/>
                </a:cubicBezTo>
                <a:lnTo>
                  <a:pt x="1958"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 name="Google Shape;153;p60"/>
          <p:cNvSpPr/>
          <p:nvPr/>
        </p:nvSpPr>
        <p:spPr>
          <a:xfrm>
            <a:off x="2841195" y="4746328"/>
            <a:ext cx="330217" cy="15229"/>
          </a:xfrm>
          <a:custGeom>
            <a:avLst/>
            <a:gdLst/>
            <a:ahLst/>
            <a:cxnLst/>
            <a:rect l="l" t="t" r="r" b="b"/>
            <a:pathLst>
              <a:path w="2255" h="104" extrusionOk="0">
                <a:moveTo>
                  <a:pt x="0" y="1"/>
                </a:moveTo>
                <a:lnTo>
                  <a:pt x="146" y="103"/>
                </a:lnTo>
                <a:lnTo>
                  <a:pt x="2104" y="103"/>
                </a:lnTo>
                <a:lnTo>
                  <a:pt x="2254"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 name="Google Shape;154;p60"/>
          <p:cNvSpPr/>
          <p:nvPr/>
        </p:nvSpPr>
        <p:spPr>
          <a:xfrm>
            <a:off x="1455333" y="4513643"/>
            <a:ext cx="62529" cy="503891"/>
          </a:xfrm>
          <a:custGeom>
            <a:avLst/>
            <a:gdLst/>
            <a:ahLst/>
            <a:cxnLst/>
            <a:rect l="l" t="t" r="r" b="b"/>
            <a:pathLst>
              <a:path w="427" h="3441" extrusionOk="0">
                <a:moveTo>
                  <a:pt x="1" y="1"/>
                </a:moveTo>
                <a:lnTo>
                  <a:pt x="1" y="3227"/>
                </a:lnTo>
                <a:cubicBezTo>
                  <a:pt x="1" y="3347"/>
                  <a:pt x="95" y="3440"/>
                  <a:pt x="214" y="3440"/>
                </a:cubicBezTo>
                <a:cubicBezTo>
                  <a:pt x="330" y="3440"/>
                  <a:pt x="427" y="3347"/>
                  <a:pt x="427" y="3227"/>
                </a:cubicBezTo>
                <a:lnTo>
                  <a:pt x="427"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 name="Google Shape;155;p60"/>
          <p:cNvSpPr/>
          <p:nvPr/>
        </p:nvSpPr>
        <p:spPr>
          <a:xfrm>
            <a:off x="1331156" y="4830089"/>
            <a:ext cx="322602" cy="171185"/>
          </a:xfrm>
          <a:custGeom>
            <a:avLst/>
            <a:gdLst/>
            <a:ahLst/>
            <a:cxnLst/>
            <a:rect l="l" t="t" r="r" b="b"/>
            <a:pathLst>
              <a:path w="2203" h="1169" extrusionOk="0">
                <a:moveTo>
                  <a:pt x="64" y="1"/>
                </a:moveTo>
                <a:cubicBezTo>
                  <a:pt x="28" y="1"/>
                  <a:pt x="1" y="28"/>
                  <a:pt x="1" y="64"/>
                </a:cubicBezTo>
                <a:lnTo>
                  <a:pt x="1" y="1107"/>
                </a:lnTo>
                <a:cubicBezTo>
                  <a:pt x="1" y="1142"/>
                  <a:pt x="28" y="1168"/>
                  <a:pt x="64" y="1168"/>
                </a:cubicBezTo>
                <a:lnTo>
                  <a:pt x="2145" y="1168"/>
                </a:lnTo>
                <a:cubicBezTo>
                  <a:pt x="2176" y="1168"/>
                  <a:pt x="2203" y="1142"/>
                  <a:pt x="2203" y="1107"/>
                </a:cubicBezTo>
                <a:lnTo>
                  <a:pt x="2203" y="64"/>
                </a:lnTo>
                <a:cubicBezTo>
                  <a:pt x="2203" y="28"/>
                  <a:pt x="2176" y="1"/>
                  <a:pt x="2145" y="1"/>
                </a:cubicBezTo>
                <a:lnTo>
                  <a:pt x="2043" y="1"/>
                </a:lnTo>
                <a:lnTo>
                  <a:pt x="2043" y="1027"/>
                </a:lnTo>
                <a:lnTo>
                  <a:pt x="166" y="1027"/>
                </a:lnTo>
                <a:lnTo>
                  <a:pt x="166"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 name="Google Shape;156;p60"/>
          <p:cNvSpPr/>
          <p:nvPr/>
        </p:nvSpPr>
        <p:spPr>
          <a:xfrm>
            <a:off x="1329399" y="4724217"/>
            <a:ext cx="330363" cy="22258"/>
          </a:xfrm>
          <a:custGeom>
            <a:avLst/>
            <a:gdLst/>
            <a:ahLst/>
            <a:cxnLst/>
            <a:rect l="l" t="t" r="r" b="b"/>
            <a:pathLst>
              <a:path w="2256" h="152" extrusionOk="0">
                <a:moveTo>
                  <a:pt x="13" y="1"/>
                </a:moveTo>
                <a:cubicBezTo>
                  <a:pt x="4" y="1"/>
                  <a:pt x="0" y="5"/>
                  <a:pt x="0" y="9"/>
                </a:cubicBezTo>
                <a:lnTo>
                  <a:pt x="0" y="152"/>
                </a:lnTo>
                <a:lnTo>
                  <a:pt x="2255" y="152"/>
                </a:lnTo>
                <a:lnTo>
                  <a:pt x="2255" y="9"/>
                </a:lnTo>
                <a:cubicBezTo>
                  <a:pt x="2255" y="5"/>
                  <a:pt x="2250" y="1"/>
                  <a:pt x="2246"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 name="Google Shape;157;p60"/>
          <p:cNvSpPr/>
          <p:nvPr/>
        </p:nvSpPr>
        <p:spPr>
          <a:xfrm>
            <a:off x="1351510" y="4761411"/>
            <a:ext cx="286725" cy="181290"/>
          </a:xfrm>
          <a:custGeom>
            <a:avLst/>
            <a:gdLst/>
            <a:ahLst/>
            <a:cxnLst/>
            <a:rect l="l" t="t" r="r" b="b"/>
            <a:pathLst>
              <a:path w="1958" h="1238" extrusionOk="0">
                <a:moveTo>
                  <a:pt x="0" y="0"/>
                </a:moveTo>
                <a:lnTo>
                  <a:pt x="0" y="1198"/>
                </a:lnTo>
                <a:cubicBezTo>
                  <a:pt x="0" y="1220"/>
                  <a:pt x="17" y="1238"/>
                  <a:pt x="40" y="1238"/>
                </a:cubicBezTo>
                <a:lnTo>
                  <a:pt x="1918" y="1238"/>
                </a:lnTo>
                <a:cubicBezTo>
                  <a:pt x="1939" y="1238"/>
                  <a:pt x="1957" y="1220"/>
                  <a:pt x="1957" y="1198"/>
                </a:cubicBezTo>
                <a:lnTo>
                  <a:pt x="1957"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 name="Google Shape;158;p60"/>
          <p:cNvSpPr/>
          <p:nvPr/>
        </p:nvSpPr>
        <p:spPr>
          <a:xfrm>
            <a:off x="1329399" y="4746328"/>
            <a:ext cx="330363" cy="15229"/>
          </a:xfrm>
          <a:custGeom>
            <a:avLst/>
            <a:gdLst/>
            <a:ahLst/>
            <a:cxnLst/>
            <a:rect l="l" t="t" r="r" b="b"/>
            <a:pathLst>
              <a:path w="2256" h="104" extrusionOk="0">
                <a:moveTo>
                  <a:pt x="0" y="1"/>
                </a:moveTo>
                <a:lnTo>
                  <a:pt x="151" y="103"/>
                </a:lnTo>
                <a:lnTo>
                  <a:pt x="2108" y="103"/>
                </a:lnTo>
                <a:lnTo>
                  <a:pt x="2255"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 name="Google Shape;159;p60"/>
          <p:cNvSpPr/>
          <p:nvPr/>
        </p:nvSpPr>
        <p:spPr>
          <a:xfrm>
            <a:off x="4292366" y="4327671"/>
            <a:ext cx="541672" cy="3541152"/>
          </a:xfrm>
          <a:custGeom>
            <a:avLst/>
            <a:gdLst/>
            <a:ahLst/>
            <a:cxnLst/>
            <a:rect l="l" t="t" r="r" b="b"/>
            <a:pathLst>
              <a:path w="3699" h="24182" extrusionOk="0">
                <a:moveTo>
                  <a:pt x="1" y="1"/>
                </a:moveTo>
                <a:lnTo>
                  <a:pt x="1" y="24181"/>
                </a:lnTo>
                <a:lnTo>
                  <a:pt x="3698" y="24181"/>
                </a:lnTo>
                <a:lnTo>
                  <a:pt x="3698"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 name="Google Shape;160;p60"/>
          <p:cNvSpPr/>
          <p:nvPr/>
        </p:nvSpPr>
        <p:spPr>
          <a:xfrm>
            <a:off x="4292366" y="4327671"/>
            <a:ext cx="174993" cy="3541152"/>
          </a:xfrm>
          <a:custGeom>
            <a:avLst/>
            <a:gdLst/>
            <a:ahLst/>
            <a:cxnLst/>
            <a:rect l="l" t="t" r="r" b="b"/>
            <a:pathLst>
              <a:path w="1195" h="24182" extrusionOk="0">
                <a:moveTo>
                  <a:pt x="1" y="1"/>
                </a:moveTo>
                <a:lnTo>
                  <a:pt x="1" y="24181"/>
                </a:lnTo>
                <a:lnTo>
                  <a:pt x="1195" y="24181"/>
                </a:lnTo>
                <a:lnTo>
                  <a:pt x="1195"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 name="Google Shape;161;p60"/>
          <p:cNvSpPr/>
          <p:nvPr/>
        </p:nvSpPr>
        <p:spPr>
          <a:xfrm>
            <a:off x="4673976" y="4327671"/>
            <a:ext cx="160056" cy="3541152"/>
          </a:xfrm>
          <a:custGeom>
            <a:avLst/>
            <a:gdLst/>
            <a:ahLst/>
            <a:cxnLst/>
            <a:rect l="l" t="t" r="r" b="b"/>
            <a:pathLst>
              <a:path w="1093" h="24182" extrusionOk="0">
                <a:moveTo>
                  <a:pt x="0" y="1"/>
                </a:moveTo>
                <a:lnTo>
                  <a:pt x="0" y="24181"/>
                </a:lnTo>
                <a:lnTo>
                  <a:pt x="1092" y="24181"/>
                </a:lnTo>
                <a:lnTo>
                  <a:pt x="1092"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 name="Google Shape;162;p60"/>
          <p:cNvSpPr/>
          <p:nvPr/>
        </p:nvSpPr>
        <p:spPr>
          <a:xfrm>
            <a:off x="4467210" y="4507054"/>
            <a:ext cx="206916" cy="430526"/>
          </a:xfrm>
          <a:custGeom>
            <a:avLst/>
            <a:gdLst/>
            <a:ahLst/>
            <a:cxnLst/>
            <a:rect l="l" t="t" r="r" b="b"/>
            <a:pathLst>
              <a:path w="1413" h="2940" extrusionOk="0">
                <a:moveTo>
                  <a:pt x="1" y="1"/>
                </a:moveTo>
                <a:lnTo>
                  <a:pt x="1" y="2367"/>
                </a:lnTo>
                <a:lnTo>
                  <a:pt x="1412" y="2940"/>
                </a:lnTo>
                <a:lnTo>
                  <a:pt x="1412" y="1"/>
                </a:lnTo>
                <a:close/>
              </a:path>
            </a:pathLst>
          </a:custGeom>
          <a:solidFill>
            <a:srgbClr val="14222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 name="Google Shape;163;p60"/>
          <p:cNvSpPr/>
          <p:nvPr/>
        </p:nvSpPr>
        <p:spPr>
          <a:xfrm>
            <a:off x="4292366" y="4507054"/>
            <a:ext cx="174993" cy="346618"/>
          </a:xfrm>
          <a:custGeom>
            <a:avLst/>
            <a:gdLst/>
            <a:ahLst/>
            <a:cxnLst/>
            <a:rect l="l" t="t" r="r" b="b"/>
            <a:pathLst>
              <a:path w="1195" h="2367" extrusionOk="0">
                <a:moveTo>
                  <a:pt x="1" y="1"/>
                </a:moveTo>
                <a:lnTo>
                  <a:pt x="1" y="1883"/>
                </a:lnTo>
                <a:lnTo>
                  <a:pt x="1195" y="2367"/>
                </a:lnTo>
                <a:lnTo>
                  <a:pt x="1195" y="1"/>
                </a:lnTo>
                <a:close/>
              </a:path>
            </a:pathLst>
          </a:custGeom>
          <a:solidFill>
            <a:srgbClr val="14222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 name="Google Shape;164;p60"/>
          <p:cNvSpPr/>
          <p:nvPr/>
        </p:nvSpPr>
        <p:spPr>
          <a:xfrm>
            <a:off x="4673976" y="4507054"/>
            <a:ext cx="160056" cy="495398"/>
          </a:xfrm>
          <a:custGeom>
            <a:avLst/>
            <a:gdLst/>
            <a:ahLst/>
            <a:cxnLst/>
            <a:rect l="l" t="t" r="r" b="b"/>
            <a:pathLst>
              <a:path w="1093" h="3383" extrusionOk="0">
                <a:moveTo>
                  <a:pt x="0" y="1"/>
                </a:moveTo>
                <a:lnTo>
                  <a:pt x="0" y="2940"/>
                </a:lnTo>
                <a:lnTo>
                  <a:pt x="1092" y="3383"/>
                </a:lnTo>
                <a:lnTo>
                  <a:pt x="1092" y="1"/>
                </a:lnTo>
                <a:close/>
              </a:path>
            </a:pathLst>
          </a:custGeom>
          <a:solidFill>
            <a:srgbClr val="14222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 name="Google Shape;165;p60"/>
          <p:cNvSpPr/>
          <p:nvPr/>
        </p:nvSpPr>
        <p:spPr>
          <a:xfrm>
            <a:off x="713200" y="572348"/>
            <a:ext cx="7717549" cy="3997304"/>
          </a:xfrm>
          <a:custGeom>
            <a:avLst/>
            <a:gdLst/>
            <a:ahLst/>
            <a:cxnLst/>
            <a:rect l="l" t="t" r="r" b="b"/>
            <a:pathLst>
              <a:path w="52702" h="27297" extrusionOk="0">
                <a:moveTo>
                  <a:pt x="1" y="1"/>
                </a:moveTo>
                <a:lnTo>
                  <a:pt x="1" y="27297"/>
                </a:lnTo>
                <a:lnTo>
                  <a:pt x="52702" y="27297"/>
                </a:lnTo>
                <a:lnTo>
                  <a:pt x="52702"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 name="Google Shape;166;p60"/>
          <p:cNvSpPr/>
          <p:nvPr/>
        </p:nvSpPr>
        <p:spPr>
          <a:xfrm>
            <a:off x="8320649" y="657573"/>
            <a:ext cx="29434" cy="3827144"/>
          </a:xfrm>
          <a:custGeom>
            <a:avLst/>
            <a:gdLst/>
            <a:ahLst/>
            <a:cxnLst/>
            <a:rect l="l" t="t" r="r" b="b"/>
            <a:pathLst>
              <a:path w="201" h="26135" extrusionOk="0">
                <a:moveTo>
                  <a:pt x="183" y="1"/>
                </a:moveTo>
                <a:lnTo>
                  <a:pt x="1" y="187"/>
                </a:lnTo>
                <a:lnTo>
                  <a:pt x="5" y="187"/>
                </a:lnTo>
                <a:lnTo>
                  <a:pt x="5" y="25943"/>
                </a:lnTo>
                <a:lnTo>
                  <a:pt x="192" y="26134"/>
                </a:lnTo>
                <a:lnTo>
                  <a:pt x="200" y="26134"/>
                </a:lnTo>
                <a:lnTo>
                  <a:pt x="200" y="1"/>
                </a:lnTo>
                <a:close/>
              </a:path>
            </a:pathLst>
          </a:custGeom>
          <a:solidFill>
            <a:srgbClr val="484A4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 name="Google Shape;167;p60"/>
          <p:cNvSpPr/>
          <p:nvPr/>
        </p:nvSpPr>
        <p:spPr>
          <a:xfrm>
            <a:off x="795789" y="657573"/>
            <a:ext cx="7551928" cy="27384"/>
          </a:xfrm>
          <a:custGeom>
            <a:avLst/>
            <a:gdLst/>
            <a:ahLst/>
            <a:cxnLst/>
            <a:rect l="l" t="t" r="r" b="b"/>
            <a:pathLst>
              <a:path w="51571" h="187" extrusionOk="0">
                <a:moveTo>
                  <a:pt x="0" y="1"/>
                </a:moveTo>
                <a:lnTo>
                  <a:pt x="178" y="187"/>
                </a:lnTo>
                <a:lnTo>
                  <a:pt x="51388" y="187"/>
                </a:lnTo>
                <a:lnTo>
                  <a:pt x="51570" y="1"/>
                </a:lnTo>
                <a:close/>
              </a:path>
            </a:pathLst>
          </a:custGeom>
          <a:solidFill>
            <a:srgbClr val="484A4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 name="Google Shape;168;p60"/>
          <p:cNvSpPr/>
          <p:nvPr/>
        </p:nvSpPr>
        <p:spPr>
          <a:xfrm>
            <a:off x="794471" y="4455802"/>
            <a:ext cx="7554418" cy="28848"/>
          </a:xfrm>
          <a:custGeom>
            <a:avLst/>
            <a:gdLst/>
            <a:ahLst/>
            <a:cxnLst/>
            <a:rect l="l" t="t" r="r" b="b"/>
            <a:pathLst>
              <a:path w="51588" h="197" extrusionOk="0">
                <a:moveTo>
                  <a:pt x="187" y="0"/>
                </a:moveTo>
                <a:lnTo>
                  <a:pt x="1" y="196"/>
                </a:lnTo>
                <a:lnTo>
                  <a:pt x="51588" y="196"/>
                </a:lnTo>
                <a:lnTo>
                  <a:pt x="51401" y="5"/>
                </a:lnTo>
                <a:lnTo>
                  <a:pt x="51401" y="10"/>
                </a:lnTo>
                <a:lnTo>
                  <a:pt x="187" y="10"/>
                </a:lnTo>
                <a:lnTo>
                  <a:pt x="187" y="0"/>
                </a:lnTo>
                <a:close/>
              </a:path>
            </a:pathLst>
          </a:custGeom>
          <a:solidFill>
            <a:srgbClr val="484A4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 name="Google Shape;169;p60"/>
          <p:cNvSpPr/>
          <p:nvPr/>
        </p:nvSpPr>
        <p:spPr>
          <a:xfrm>
            <a:off x="793886" y="657573"/>
            <a:ext cx="27970" cy="3827144"/>
          </a:xfrm>
          <a:custGeom>
            <a:avLst/>
            <a:gdLst/>
            <a:ahLst/>
            <a:cxnLst/>
            <a:rect l="l" t="t" r="r" b="b"/>
            <a:pathLst>
              <a:path w="191" h="26135" extrusionOk="0">
                <a:moveTo>
                  <a:pt x="0" y="1"/>
                </a:moveTo>
                <a:lnTo>
                  <a:pt x="0" y="26134"/>
                </a:lnTo>
                <a:lnTo>
                  <a:pt x="5" y="26134"/>
                </a:lnTo>
                <a:lnTo>
                  <a:pt x="191" y="25938"/>
                </a:lnTo>
                <a:lnTo>
                  <a:pt x="191" y="187"/>
                </a:lnTo>
                <a:lnTo>
                  <a:pt x="13" y="1"/>
                </a:lnTo>
                <a:close/>
              </a:path>
            </a:pathLst>
          </a:custGeom>
          <a:solidFill>
            <a:srgbClr val="484A4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 name="Google Shape;170;p60"/>
          <p:cNvSpPr/>
          <p:nvPr/>
        </p:nvSpPr>
        <p:spPr>
          <a:xfrm>
            <a:off x="713200" y="572348"/>
            <a:ext cx="7716963" cy="85373"/>
          </a:xfrm>
          <a:custGeom>
            <a:avLst/>
            <a:gdLst/>
            <a:ahLst/>
            <a:cxnLst/>
            <a:rect l="l" t="t" r="r" b="b"/>
            <a:pathLst>
              <a:path w="52698" h="583" extrusionOk="0">
                <a:moveTo>
                  <a:pt x="1" y="1"/>
                </a:moveTo>
                <a:lnTo>
                  <a:pt x="564" y="583"/>
                </a:lnTo>
                <a:lnTo>
                  <a:pt x="52134" y="583"/>
                </a:lnTo>
                <a:lnTo>
                  <a:pt x="52698"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 name="Google Shape;171;p60"/>
          <p:cNvSpPr/>
          <p:nvPr/>
        </p:nvSpPr>
        <p:spPr>
          <a:xfrm>
            <a:off x="8347446" y="572348"/>
            <a:ext cx="83176" cy="3996719"/>
          </a:xfrm>
          <a:custGeom>
            <a:avLst/>
            <a:gdLst/>
            <a:ahLst/>
            <a:cxnLst/>
            <a:rect l="l" t="t" r="r" b="b"/>
            <a:pathLst>
              <a:path w="568" h="27293" extrusionOk="0">
                <a:moveTo>
                  <a:pt x="564" y="1"/>
                </a:moveTo>
                <a:lnTo>
                  <a:pt x="0" y="583"/>
                </a:lnTo>
                <a:lnTo>
                  <a:pt x="17" y="583"/>
                </a:lnTo>
                <a:lnTo>
                  <a:pt x="17" y="26716"/>
                </a:lnTo>
                <a:lnTo>
                  <a:pt x="9" y="26716"/>
                </a:lnTo>
                <a:lnTo>
                  <a:pt x="568" y="27293"/>
                </a:lnTo>
                <a:lnTo>
                  <a:pt x="568"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 name="Google Shape;172;p60"/>
          <p:cNvSpPr/>
          <p:nvPr/>
        </p:nvSpPr>
        <p:spPr>
          <a:xfrm>
            <a:off x="713200" y="4484503"/>
            <a:ext cx="7717549" cy="85080"/>
          </a:xfrm>
          <a:custGeom>
            <a:avLst/>
            <a:gdLst/>
            <a:ahLst/>
            <a:cxnLst/>
            <a:rect l="l" t="t" r="r" b="b"/>
            <a:pathLst>
              <a:path w="52702" h="581" extrusionOk="0">
                <a:moveTo>
                  <a:pt x="556" y="0"/>
                </a:moveTo>
                <a:lnTo>
                  <a:pt x="1" y="572"/>
                </a:lnTo>
                <a:lnTo>
                  <a:pt x="1" y="581"/>
                </a:lnTo>
                <a:lnTo>
                  <a:pt x="52702" y="581"/>
                </a:lnTo>
                <a:lnTo>
                  <a:pt x="52702" y="577"/>
                </a:lnTo>
                <a:lnTo>
                  <a:pt x="52143"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 name="Google Shape;173;p60"/>
          <p:cNvSpPr/>
          <p:nvPr/>
        </p:nvSpPr>
        <p:spPr>
          <a:xfrm>
            <a:off x="713200" y="572348"/>
            <a:ext cx="82737" cy="3996133"/>
          </a:xfrm>
          <a:custGeom>
            <a:avLst/>
            <a:gdLst/>
            <a:ahLst/>
            <a:cxnLst/>
            <a:rect l="l" t="t" r="r" b="b"/>
            <a:pathLst>
              <a:path w="565" h="27289" extrusionOk="0">
                <a:moveTo>
                  <a:pt x="1" y="1"/>
                </a:moveTo>
                <a:lnTo>
                  <a:pt x="1" y="27288"/>
                </a:lnTo>
                <a:lnTo>
                  <a:pt x="556" y="26716"/>
                </a:lnTo>
                <a:lnTo>
                  <a:pt x="551" y="26716"/>
                </a:lnTo>
                <a:lnTo>
                  <a:pt x="551" y="583"/>
                </a:lnTo>
                <a:lnTo>
                  <a:pt x="564" y="583"/>
                </a:lnTo>
                <a:lnTo>
                  <a:pt x="1"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 name="Google Shape;174;p60"/>
          <p:cNvSpPr/>
          <p:nvPr/>
        </p:nvSpPr>
        <p:spPr>
          <a:xfrm>
            <a:off x="8347446" y="572348"/>
            <a:ext cx="83176" cy="85373"/>
          </a:xfrm>
          <a:custGeom>
            <a:avLst/>
            <a:gdLst/>
            <a:ahLst/>
            <a:cxnLst/>
            <a:rect l="l" t="t" r="r" b="b"/>
            <a:pathLst>
              <a:path w="568" h="583" extrusionOk="0">
                <a:moveTo>
                  <a:pt x="568" y="1"/>
                </a:moveTo>
                <a:cubicBezTo>
                  <a:pt x="417" y="134"/>
                  <a:pt x="0" y="583"/>
                  <a:pt x="0" y="583"/>
                </a:cubicBezTo>
                <a:cubicBezTo>
                  <a:pt x="0" y="583"/>
                  <a:pt x="257" y="361"/>
                  <a:pt x="568" y="1"/>
                </a:cubicBezTo>
                <a:close/>
              </a:path>
            </a:pathLst>
          </a:custGeom>
          <a:solidFill>
            <a:srgbClr val="484A4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 name="Google Shape;175;p60"/>
          <p:cNvSpPr/>
          <p:nvPr/>
        </p:nvSpPr>
        <p:spPr>
          <a:xfrm>
            <a:off x="8349203" y="4484503"/>
            <a:ext cx="81419" cy="85080"/>
          </a:xfrm>
          <a:custGeom>
            <a:avLst/>
            <a:gdLst/>
            <a:ahLst/>
            <a:cxnLst/>
            <a:rect l="l" t="t" r="r" b="b"/>
            <a:pathLst>
              <a:path w="556" h="581" extrusionOk="0">
                <a:moveTo>
                  <a:pt x="1" y="0"/>
                </a:moveTo>
                <a:cubicBezTo>
                  <a:pt x="1" y="1"/>
                  <a:pt x="405" y="448"/>
                  <a:pt x="556" y="581"/>
                </a:cubicBezTo>
                <a:cubicBezTo>
                  <a:pt x="245" y="222"/>
                  <a:pt x="1" y="1"/>
                  <a:pt x="1" y="0"/>
                </a:cubicBezTo>
                <a:close/>
              </a:path>
            </a:pathLst>
          </a:custGeom>
          <a:solidFill>
            <a:srgbClr val="484A4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 name="Google Shape;176;p60"/>
          <p:cNvSpPr/>
          <p:nvPr/>
        </p:nvSpPr>
        <p:spPr>
          <a:xfrm>
            <a:off x="713786" y="572348"/>
            <a:ext cx="83323" cy="85373"/>
          </a:xfrm>
          <a:custGeom>
            <a:avLst/>
            <a:gdLst/>
            <a:ahLst/>
            <a:cxnLst/>
            <a:rect l="l" t="t" r="r" b="b"/>
            <a:pathLst>
              <a:path w="569" h="583" extrusionOk="0">
                <a:moveTo>
                  <a:pt x="1" y="1"/>
                </a:moveTo>
                <a:cubicBezTo>
                  <a:pt x="312" y="361"/>
                  <a:pt x="569" y="583"/>
                  <a:pt x="569" y="583"/>
                </a:cubicBezTo>
                <a:cubicBezTo>
                  <a:pt x="569" y="583"/>
                  <a:pt x="152" y="134"/>
                  <a:pt x="1" y="1"/>
                </a:cubicBezTo>
                <a:close/>
              </a:path>
            </a:pathLst>
          </a:custGeom>
          <a:solidFill>
            <a:srgbClr val="484A4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 name="Google Shape;177;p60"/>
          <p:cNvSpPr/>
          <p:nvPr/>
        </p:nvSpPr>
        <p:spPr>
          <a:xfrm>
            <a:off x="713786" y="4484503"/>
            <a:ext cx="81419" cy="85080"/>
          </a:xfrm>
          <a:custGeom>
            <a:avLst/>
            <a:gdLst/>
            <a:ahLst/>
            <a:cxnLst/>
            <a:rect l="l" t="t" r="r" b="b"/>
            <a:pathLst>
              <a:path w="556" h="581" extrusionOk="0">
                <a:moveTo>
                  <a:pt x="556" y="0"/>
                </a:moveTo>
                <a:cubicBezTo>
                  <a:pt x="556" y="1"/>
                  <a:pt x="312" y="222"/>
                  <a:pt x="1" y="581"/>
                </a:cubicBezTo>
                <a:cubicBezTo>
                  <a:pt x="152" y="448"/>
                  <a:pt x="556" y="1"/>
                  <a:pt x="556" y="0"/>
                </a:cubicBezTo>
                <a:close/>
              </a:path>
            </a:pathLst>
          </a:custGeom>
          <a:solidFill>
            <a:srgbClr val="484A4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 name="Google Shape;178;p60"/>
          <p:cNvSpPr/>
          <p:nvPr/>
        </p:nvSpPr>
        <p:spPr>
          <a:xfrm>
            <a:off x="821792" y="684739"/>
            <a:ext cx="7499797" cy="3772523"/>
          </a:xfrm>
          <a:custGeom>
            <a:avLst/>
            <a:gdLst/>
            <a:ahLst/>
            <a:cxnLst/>
            <a:rect l="l" t="t" r="r" b="b"/>
            <a:pathLst>
              <a:path w="51215" h="25762" extrusionOk="0">
                <a:moveTo>
                  <a:pt x="0" y="1"/>
                </a:moveTo>
                <a:lnTo>
                  <a:pt x="0" y="25762"/>
                </a:lnTo>
                <a:lnTo>
                  <a:pt x="51214" y="25762"/>
                </a:lnTo>
                <a:lnTo>
                  <a:pt x="51214" y="1"/>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79" name="Google Shape;179;p60"/>
          <p:cNvGrpSpPr/>
          <p:nvPr/>
        </p:nvGrpSpPr>
        <p:grpSpPr>
          <a:xfrm flipH="1">
            <a:off x="2207694" y="692645"/>
            <a:ext cx="4283325" cy="3765604"/>
            <a:chOff x="3647700" y="1418025"/>
            <a:chExt cx="3459875" cy="3042175"/>
          </a:xfrm>
        </p:grpSpPr>
        <p:sp>
          <p:nvSpPr>
            <p:cNvPr id="180" name="Google Shape;180;p60"/>
            <p:cNvSpPr/>
            <p:nvPr/>
          </p:nvSpPr>
          <p:spPr>
            <a:xfrm>
              <a:off x="3647700" y="1418025"/>
              <a:ext cx="3459875" cy="3042175"/>
            </a:xfrm>
            <a:custGeom>
              <a:avLst/>
              <a:gdLst/>
              <a:ahLst/>
              <a:cxnLst/>
              <a:rect l="l" t="t" r="r" b="b"/>
              <a:pathLst>
                <a:path w="138395" h="121687" extrusionOk="0">
                  <a:moveTo>
                    <a:pt x="37628" y="1"/>
                  </a:moveTo>
                  <a:cubicBezTo>
                    <a:pt x="37358" y="91"/>
                    <a:pt x="37065" y="91"/>
                    <a:pt x="36795" y="91"/>
                  </a:cubicBezTo>
                  <a:cubicBezTo>
                    <a:pt x="22068" y="1509"/>
                    <a:pt x="20560" y="1307"/>
                    <a:pt x="20379" y="2432"/>
                  </a:cubicBezTo>
                  <a:cubicBezTo>
                    <a:pt x="20267" y="3378"/>
                    <a:pt x="21303" y="3761"/>
                    <a:pt x="21776" y="3941"/>
                  </a:cubicBezTo>
                  <a:cubicBezTo>
                    <a:pt x="23284" y="4504"/>
                    <a:pt x="28441" y="4977"/>
                    <a:pt x="34543" y="5540"/>
                  </a:cubicBezTo>
                  <a:cubicBezTo>
                    <a:pt x="39970" y="6103"/>
                    <a:pt x="45982" y="6666"/>
                    <a:pt x="48617" y="7319"/>
                  </a:cubicBezTo>
                  <a:cubicBezTo>
                    <a:pt x="46545" y="7882"/>
                    <a:pt x="41861" y="8625"/>
                    <a:pt x="38574" y="9188"/>
                  </a:cubicBezTo>
                  <a:cubicBezTo>
                    <a:pt x="36795" y="9481"/>
                    <a:pt x="35106" y="9751"/>
                    <a:pt x="33687" y="9953"/>
                  </a:cubicBezTo>
                  <a:cubicBezTo>
                    <a:pt x="24770" y="11530"/>
                    <a:pt x="16056" y="13511"/>
                    <a:pt x="12588" y="17069"/>
                  </a:cubicBezTo>
                  <a:cubicBezTo>
                    <a:pt x="11553" y="18195"/>
                    <a:pt x="11170" y="19523"/>
                    <a:pt x="11553" y="20829"/>
                  </a:cubicBezTo>
                  <a:cubicBezTo>
                    <a:pt x="12859" y="24770"/>
                    <a:pt x="20942" y="28058"/>
                    <a:pt x="35579" y="30580"/>
                  </a:cubicBezTo>
                  <a:cubicBezTo>
                    <a:pt x="75728" y="37538"/>
                    <a:pt x="85478" y="45126"/>
                    <a:pt x="89712" y="51701"/>
                  </a:cubicBezTo>
                  <a:cubicBezTo>
                    <a:pt x="94125" y="58547"/>
                    <a:pt x="85478" y="64266"/>
                    <a:pt x="29184" y="102073"/>
                  </a:cubicBezTo>
                  <a:lnTo>
                    <a:pt x="23464" y="105924"/>
                  </a:lnTo>
                  <a:cubicBezTo>
                    <a:pt x="16709" y="110427"/>
                    <a:pt x="9481" y="115314"/>
                    <a:pt x="2073" y="120290"/>
                  </a:cubicBezTo>
                  <a:lnTo>
                    <a:pt x="1" y="121686"/>
                  </a:lnTo>
                  <a:lnTo>
                    <a:pt x="93922" y="121686"/>
                  </a:lnTo>
                  <a:lnTo>
                    <a:pt x="97300" y="118129"/>
                  </a:lnTo>
                  <a:cubicBezTo>
                    <a:pt x="103222" y="111643"/>
                    <a:pt x="108559" y="105834"/>
                    <a:pt x="113355" y="100677"/>
                  </a:cubicBezTo>
                  <a:cubicBezTo>
                    <a:pt x="125087" y="87910"/>
                    <a:pt x="132765" y="79556"/>
                    <a:pt x="134454" y="76381"/>
                  </a:cubicBezTo>
                  <a:lnTo>
                    <a:pt x="134544" y="76088"/>
                  </a:lnTo>
                  <a:cubicBezTo>
                    <a:pt x="135580" y="74016"/>
                    <a:pt x="138395" y="68680"/>
                    <a:pt x="137922" y="61924"/>
                  </a:cubicBezTo>
                  <a:cubicBezTo>
                    <a:pt x="137359" y="53570"/>
                    <a:pt x="132022" y="46072"/>
                    <a:pt x="122160" y="39677"/>
                  </a:cubicBezTo>
                  <a:cubicBezTo>
                    <a:pt x="107636" y="30219"/>
                    <a:pt x="79939" y="26279"/>
                    <a:pt x="59673" y="23351"/>
                  </a:cubicBezTo>
                  <a:cubicBezTo>
                    <a:pt x="48797" y="21775"/>
                    <a:pt x="38484" y="20266"/>
                    <a:pt x="37268" y="18668"/>
                  </a:cubicBezTo>
                  <a:cubicBezTo>
                    <a:pt x="36975" y="18398"/>
                    <a:pt x="37065" y="18195"/>
                    <a:pt x="37065" y="18105"/>
                  </a:cubicBezTo>
                  <a:cubicBezTo>
                    <a:pt x="37831" y="16033"/>
                    <a:pt x="48144" y="13691"/>
                    <a:pt x="54899" y="12093"/>
                  </a:cubicBezTo>
                  <a:cubicBezTo>
                    <a:pt x="62307" y="10404"/>
                    <a:pt x="66428" y="9390"/>
                    <a:pt x="67464" y="8152"/>
                  </a:cubicBezTo>
                  <a:cubicBezTo>
                    <a:pt x="67757" y="7792"/>
                    <a:pt x="67757" y="7319"/>
                    <a:pt x="67554" y="6936"/>
                  </a:cubicBezTo>
                  <a:cubicBezTo>
                    <a:pt x="66811" y="5247"/>
                    <a:pt x="60056" y="4414"/>
                    <a:pt x="44023" y="3288"/>
                  </a:cubicBezTo>
                  <a:cubicBezTo>
                    <a:pt x="40353" y="2995"/>
                    <a:pt x="36592" y="2725"/>
                    <a:pt x="34633" y="2432"/>
                  </a:cubicBezTo>
                  <a:cubicBezTo>
                    <a:pt x="35376" y="2342"/>
                    <a:pt x="36412" y="2162"/>
                    <a:pt x="37628" y="1960"/>
                  </a:cubicBezTo>
                  <a:lnTo>
                    <a:pt x="37628" y="1"/>
                  </a:lnTo>
                  <a:close/>
                </a:path>
              </a:pathLst>
            </a:custGeom>
            <a:solidFill>
              <a:srgbClr val="134F5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 name="Google Shape;181;p60"/>
            <p:cNvSpPr/>
            <p:nvPr/>
          </p:nvSpPr>
          <p:spPr>
            <a:xfrm>
              <a:off x="4342375" y="1462500"/>
              <a:ext cx="49000" cy="42250"/>
            </a:xfrm>
            <a:custGeom>
              <a:avLst/>
              <a:gdLst/>
              <a:ahLst/>
              <a:cxnLst/>
              <a:rect l="l" t="t" r="r" b="b"/>
              <a:pathLst>
                <a:path w="1960" h="1690" extrusionOk="0">
                  <a:moveTo>
                    <a:pt x="1780" y="0"/>
                  </a:moveTo>
                  <a:lnTo>
                    <a:pt x="1780" y="0"/>
                  </a:lnTo>
                  <a:cubicBezTo>
                    <a:pt x="1780" y="0"/>
                    <a:pt x="1487" y="0"/>
                    <a:pt x="1127" y="91"/>
                  </a:cubicBezTo>
                  <a:cubicBezTo>
                    <a:pt x="924" y="181"/>
                    <a:pt x="744" y="293"/>
                    <a:pt x="564" y="383"/>
                  </a:cubicBezTo>
                  <a:cubicBezTo>
                    <a:pt x="744" y="293"/>
                    <a:pt x="924" y="181"/>
                    <a:pt x="1127" y="181"/>
                  </a:cubicBezTo>
                  <a:cubicBezTo>
                    <a:pt x="1487" y="91"/>
                    <a:pt x="1780" y="0"/>
                    <a:pt x="1780" y="0"/>
                  </a:cubicBezTo>
                  <a:close/>
                  <a:moveTo>
                    <a:pt x="564" y="383"/>
                  </a:moveTo>
                  <a:cubicBezTo>
                    <a:pt x="361" y="383"/>
                    <a:pt x="271" y="473"/>
                    <a:pt x="181" y="563"/>
                  </a:cubicBezTo>
                  <a:cubicBezTo>
                    <a:pt x="271" y="473"/>
                    <a:pt x="474" y="473"/>
                    <a:pt x="564" y="383"/>
                  </a:cubicBezTo>
                  <a:close/>
                  <a:moveTo>
                    <a:pt x="181" y="563"/>
                  </a:moveTo>
                  <a:cubicBezTo>
                    <a:pt x="91" y="653"/>
                    <a:pt x="1" y="744"/>
                    <a:pt x="91" y="946"/>
                  </a:cubicBezTo>
                  <a:cubicBezTo>
                    <a:pt x="91" y="744"/>
                    <a:pt x="91" y="653"/>
                    <a:pt x="181" y="563"/>
                  </a:cubicBezTo>
                  <a:close/>
                  <a:moveTo>
                    <a:pt x="92" y="948"/>
                  </a:moveTo>
                  <a:lnTo>
                    <a:pt x="92" y="948"/>
                  </a:lnTo>
                  <a:cubicBezTo>
                    <a:pt x="182" y="1037"/>
                    <a:pt x="271" y="1127"/>
                    <a:pt x="361" y="1216"/>
                  </a:cubicBezTo>
                  <a:cubicBezTo>
                    <a:pt x="474" y="1216"/>
                    <a:pt x="654" y="1306"/>
                    <a:pt x="744" y="1306"/>
                  </a:cubicBezTo>
                  <a:cubicBezTo>
                    <a:pt x="654" y="1306"/>
                    <a:pt x="474" y="1216"/>
                    <a:pt x="361" y="1126"/>
                  </a:cubicBezTo>
                  <a:cubicBezTo>
                    <a:pt x="271" y="1126"/>
                    <a:pt x="182" y="1037"/>
                    <a:pt x="92" y="948"/>
                  </a:cubicBezTo>
                  <a:close/>
                  <a:moveTo>
                    <a:pt x="745" y="1308"/>
                  </a:moveTo>
                  <a:lnTo>
                    <a:pt x="745" y="1308"/>
                  </a:lnTo>
                  <a:cubicBezTo>
                    <a:pt x="835" y="1419"/>
                    <a:pt x="925" y="1420"/>
                    <a:pt x="1037" y="1509"/>
                  </a:cubicBezTo>
                  <a:cubicBezTo>
                    <a:pt x="1127" y="1509"/>
                    <a:pt x="1217" y="1509"/>
                    <a:pt x="1307" y="1599"/>
                  </a:cubicBezTo>
                  <a:cubicBezTo>
                    <a:pt x="1690" y="1689"/>
                    <a:pt x="1960" y="1689"/>
                    <a:pt x="1960" y="1689"/>
                  </a:cubicBezTo>
                  <a:cubicBezTo>
                    <a:pt x="1960" y="1689"/>
                    <a:pt x="1780" y="1599"/>
                    <a:pt x="1397" y="1509"/>
                  </a:cubicBezTo>
                  <a:cubicBezTo>
                    <a:pt x="1307" y="1509"/>
                    <a:pt x="1127" y="1509"/>
                    <a:pt x="1037" y="1419"/>
                  </a:cubicBezTo>
                  <a:cubicBezTo>
                    <a:pt x="925" y="1419"/>
                    <a:pt x="835" y="1419"/>
                    <a:pt x="745" y="1308"/>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 name="Google Shape;182;p60"/>
            <p:cNvSpPr/>
            <p:nvPr/>
          </p:nvSpPr>
          <p:spPr>
            <a:xfrm>
              <a:off x="4466800" y="1509225"/>
              <a:ext cx="103025" cy="14100"/>
            </a:xfrm>
            <a:custGeom>
              <a:avLst/>
              <a:gdLst/>
              <a:ahLst/>
              <a:cxnLst/>
              <a:rect l="l" t="t" r="r" b="b"/>
              <a:pathLst>
                <a:path w="4121" h="564" extrusionOk="0">
                  <a:moveTo>
                    <a:pt x="0" y="0"/>
                  </a:moveTo>
                  <a:lnTo>
                    <a:pt x="0" y="113"/>
                  </a:lnTo>
                  <a:lnTo>
                    <a:pt x="4121" y="563"/>
                  </a:lnTo>
                  <a:lnTo>
                    <a:pt x="4121" y="473"/>
                  </a:lnTo>
                  <a:lnTo>
                    <a:pt x="0"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 name="Google Shape;183;p60"/>
            <p:cNvSpPr/>
            <p:nvPr/>
          </p:nvSpPr>
          <p:spPr>
            <a:xfrm>
              <a:off x="4670575" y="1532875"/>
              <a:ext cx="103050" cy="11850"/>
            </a:xfrm>
            <a:custGeom>
              <a:avLst/>
              <a:gdLst/>
              <a:ahLst/>
              <a:cxnLst/>
              <a:rect l="l" t="t" r="r" b="b"/>
              <a:pathLst>
                <a:path w="4122" h="474" extrusionOk="0">
                  <a:moveTo>
                    <a:pt x="1" y="0"/>
                  </a:moveTo>
                  <a:lnTo>
                    <a:pt x="4121" y="473"/>
                  </a:lnTo>
                  <a:lnTo>
                    <a:pt x="4121" y="383"/>
                  </a:lnTo>
                  <a:lnTo>
                    <a:pt x="1"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 name="Google Shape;184;p60"/>
            <p:cNvSpPr/>
            <p:nvPr/>
          </p:nvSpPr>
          <p:spPr>
            <a:xfrm>
              <a:off x="4877175" y="1554250"/>
              <a:ext cx="103050" cy="14100"/>
            </a:xfrm>
            <a:custGeom>
              <a:avLst/>
              <a:gdLst/>
              <a:ahLst/>
              <a:cxnLst/>
              <a:rect l="l" t="t" r="r" b="b"/>
              <a:pathLst>
                <a:path w="4122" h="564" extrusionOk="0">
                  <a:moveTo>
                    <a:pt x="1" y="1"/>
                  </a:moveTo>
                  <a:lnTo>
                    <a:pt x="4121" y="564"/>
                  </a:lnTo>
                  <a:lnTo>
                    <a:pt x="4121" y="451"/>
                  </a:lnTo>
                  <a:lnTo>
                    <a:pt x="1"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 name="Google Shape;185;p60"/>
            <p:cNvSpPr/>
            <p:nvPr/>
          </p:nvSpPr>
          <p:spPr>
            <a:xfrm>
              <a:off x="5055075" y="1586900"/>
              <a:ext cx="59125" cy="44500"/>
            </a:xfrm>
            <a:custGeom>
              <a:avLst/>
              <a:gdLst/>
              <a:ahLst/>
              <a:cxnLst/>
              <a:rect l="l" t="t" r="r" b="b"/>
              <a:pathLst>
                <a:path w="2365" h="1780" extrusionOk="0">
                  <a:moveTo>
                    <a:pt x="1036" y="1"/>
                  </a:moveTo>
                  <a:cubicBezTo>
                    <a:pt x="1036" y="1"/>
                    <a:pt x="1239" y="91"/>
                    <a:pt x="1599" y="271"/>
                  </a:cubicBezTo>
                  <a:cubicBezTo>
                    <a:pt x="1802" y="271"/>
                    <a:pt x="1982" y="384"/>
                    <a:pt x="2162" y="564"/>
                  </a:cubicBezTo>
                  <a:cubicBezTo>
                    <a:pt x="2252" y="654"/>
                    <a:pt x="2365" y="744"/>
                    <a:pt x="2252" y="834"/>
                  </a:cubicBezTo>
                  <a:cubicBezTo>
                    <a:pt x="2162" y="947"/>
                    <a:pt x="2072" y="1037"/>
                    <a:pt x="1982" y="1127"/>
                  </a:cubicBezTo>
                  <a:cubicBezTo>
                    <a:pt x="2072" y="1127"/>
                    <a:pt x="2252" y="1037"/>
                    <a:pt x="2365" y="947"/>
                  </a:cubicBezTo>
                  <a:cubicBezTo>
                    <a:pt x="2365" y="744"/>
                    <a:pt x="2365" y="564"/>
                    <a:pt x="2252" y="474"/>
                  </a:cubicBezTo>
                  <a:cubicBezTo>
                    <a:pt x="2072" y="384"/>
                    <a:pt x="1802" y="271"/>
                    <a:pt x="1689" y="181"/>
                  </a:cubicBezTo>
                  <a:cubicBezTo>
                    <a:pt x="1329" y="1"/>
                    <a:pt x="1036" y="1"/>
                    <a:pt x="1036" y="1"/>
                  </a:cubicBezTo>
                  <a:close/>
                  <a:moveTo>
                    <a:pt x="1982" y="1127"/>
                  </a:moveTo>
                  <a:cubicBezTo>
                    <a:pt x="1509" y="1307"/>
                    <a:pt x="1036" y="1510"/>
                    <a:pt x="676" y="1600"/>
                  </a:cubicBezTo>
                  <a:cubicBezTo>
                    <a:pt x="1036" y="1510"/>
                    <a:pt x="1509" y="1397"/>
                    <a:pt x="1982" y="1127"/>
                  </a:cubicBezTo>
                  <a:close/>
                  <a:moveTo>
                    <a:pt x="676" y="1600"/>
                  </a:moveTo>
                  <a:cubicBezTo>
                    <a:pt x="293" y="1690"/>
                    <a:pt x="0" y="1690"/>
                    <a:pt x="0" y="1690"/>
                  </a:cubicBezTo>
                  <a:lnTo>
                    <a:pt x="0" y="1780"/>
                  </a:lnTo>
                  <a:cubicBezTo>
                    <a:pt x="0" y="1780"/>
                    <a:pt x="293" y="1690"/>
                    <a:pt x="676" y="160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 name="Google Shape;186;p60"/>
            <p:cNvSpPr/>
            <p:nvPr/>
          </p:nvSpPr>
          <p:spPr>
            <a:xfrm>
              <a:off x="4853525" y="1649950"/>
              <a:ext cx="100800" cy="23675"/>
            </a:xfrm>
            <a:custGeom>
              <a:avLst/>
              <a:gdLst/>
              <a:ahLst/>
              <a:cxnLst/>
              <a:rect l="l" t="t" r="r" b="b"/>
              <a:pathLst>
                <a:path w="4032" h="947" extrusionOk="0">
                  <a:moveTo>
                    <a:pt x="4032" y="1"/>
                  </a:moveTo>
                  <a:lnTo>
                    <a:pt x="1" y="947"/>
                  </a:lnTo>
                  <a:lnTo>
                    <a:pt x="4032" y="113"/>
                  </a:lnTo>
                  <a:lnTo>
                    <a:pt x="4032"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 name="Google Shape;187;p60"/>
            <p:cNvSpPr/>
            <p:nvPr/>
          </p:nvSpPr>
          <p:spPr>
            <a:xfrm>
              <a:off x="4652000" y="1695000"/>
              <a:ext cx="100800" cy="28175"/>
            </a:xfrm>
            <a:custGeom>
              <a:avLst/>
              <a:gdLst/>
              <a:ahLst/>
              <a:cxnLst/>
              <a:rect l="l" t="t" r="r" b="b"/>
              <a:pathLst>
                <a:path w="4032" h="1127" extrusionOk="0">
                  <a:moveTo>
                    <a:pt x="4031" y="0"/>
                  </a:moveTo>
                  <a:lnTo>
                    <a:pt x="1" y="1014"/>
                  </a:lnTo>
                  <a:lnTo>
                    <a:pt x="1" y="1126"/>
                  </a:lnTo>
                  <a:lnTo>
                    <a:pt x="4031" y="90"/>
                  </a:lnTo>
                  <a:lnTo>
                    <a:pt x="4031"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 name="Google Shape;188;p60"/>
            <p:cNvSpPr/>
            <p:nvPr/>
          </p:nvSpPr>
          <p:spPr>
            <a:xfrm>
              <a:off x="4452725" y="1746225"/>
              <a:ext cx="100775" cy="33225"/>
            </a:xfrm>
            <a:custGeom>
              <a:avLst/>
              <a:gdLst/>
              <a:ahLst/>
              <a:cxnLst/>
              <a:rect l="l" t="t" r="r" b="b"/>
              <a:pathLst>
                <a:path w="4031" h="1329" extrusionOk="0">
                  <a:moveTo>
                    <a:pt x="4031" y="0"/>
                  </a:moveTo>
                  <a:lnTo>
                    <a:pt x="0" y="1216"/>
                  </a:lnTo>
                  <a:lnTo>
                    <a:pt x="90" y="1329"/>
                  </a:lnTo>
                  <a:lnTo>
                    <a:pt x="4031" y="90"/>
                  </a:lnTo>
                  <a:lnTo>
                    <a:pt x="4031"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 name="Google Shape;189;p60"/>
            <p:cNvSpPr/>
            <p:nvPr/>
          </p:nvSpPr>
          <p:spPr>
            <a:xfrm>
              <a:off x="4264700" y="1812075"/>
              <a:ext cx="94025" cy="51825"/>
            </a:xfrm>
            <a:custGeom>
              <a:avLst/>
              <a:gdLst/>
              <a:ahLst/>
              <a:cxnLst/>
              <a:rect l="l" t="t" r="r" b="b"/>
              <a:pathLst>
                <a:path w="3761" h="2073" extrusionOk="0">
                  <a:moveTo>
                    <a:pt x="3671" y="1"/>
                  </a:moveTo>
                  <a:lnTo>
                    <a:pt x="3108" y="271"/>
                  </a:lnTo>
                  <a:cubicBezTo>
                    <a:pt x="2905" y="384"/>
                    <a:pt x="2725" y="474"/>
                    <a:pt x="2455" y="564"/>
                  </a:cubicBezTo>
                  <a:cubicBezTo>
                    <a:pt x="2252" y="654"/>
                    <a:pt x="2072" y="744"/>
                    <a:pt x="1779" y="834"/>
                  </a:cubicBezTo>
                  <a:cubicBezTo>
                    <a:pt x="1599" y="1037"/>
                    <a:pt x="1329" y="1127"/>
                    <a:pt x="1126" y="1217"/>
                  </a:cubicBezTo>
                  <a:cubicBezTo>
                    <a:pt x="1036" y="1307"/>
                    <a:pt x="946" y="1397"/>
                    <a:pt x="856" y="1397"/>
                  </a:cubicBezTo>
                  <a:cubicBezTo>
                    <a:pt x="766" y="1510"/>
                    <a:pt x="653" y="1510"/>
                    <a:pt x="563" y="1600"/>
                  </a:cubicBezTo>
                  <a:lnTo>
                    <a:pt x="0" y="1960"/>
                  </a:lnTo>
                  <a:lnTo>
                    <a:pt x="90" y="2073"/>
                  </a:lnTo>
                  <a:cubicBezTo>
                    <a:pt x="90" y="2073"/>
                    <a:pt x="293" y="1870"/>
                    <a:pt x="653" y="1690"/>
                  </a:cubicBezTo>
                  <a:cubicBezTo>
                    <a:pt x="766" y="1690"/>
                    <a:pt x="766" y="1600"/>
                    <a:pt x="856" y="1510"/>
                  </a:cubicBezTo>
                  <a:cubicBezTo>
                    <a:pt x="946" y="1510"/>
                    <a:pt x="1126" y="1397"/>
                    <a:pt x="1216" y="1307"/>
                  </a:cubicBezTo>
                  <a:cubicBezTo>
                    <a:pt x="1419" y="1217"/>
                    <a:pt x="1599" y="1127"/>
                    <a:pt x="1892" y="1037"/>
                  </a:cubicBezTo>
                  <a:cubicBezTo>
                    <a:pt x="2072" y="834"/>
                    <a:pt x="2342" y="744"/>
                    <a:pt x="2545" y="654"/>
                  </a:cubicBezTo>
                  <a:cubicBezTo>
                    <a:pt x="2725" y="564"/>
                    <a:pt x="2905" y="474"/>
                    <a:pt x="3108" y="384"/>
                  </a:cubicBezTo>
                  <a:cubicBezTo>
                    <a:pt x="3468" y="181"/>
                    <a:pt x="3761" y="91"/>
                    <a:pt x="3761" y="91"/>
                  </a:cubicBezTo>
                  <a:lnTo>
                    <a:pt x="3671"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 name="Google Shape;190;p60"/>
            <p:cNvSpPr/>
            <p:nvPr/>
          </p:nvSpPr>
          <p:spPr>
            <a:xfrm>
              <a:off x="4255700" y="1945500"/>
              <a:ext cx="93475" cy="47325"/>
            </a:xfrm>
            <a:custGeom>
              <a:avLst/>
              <a:gdLst/>
              <a:ahLst/>
              <a:cxnLst/>
              <a:rect l="l" t="t" r="r" b="b"/>
              <a:pathLst>
                <a:path w="3739" h="1893" extrusionOk="0">
                  <a:moveTo>
                    <a:pt x="90" y="1"/>
                  </a:moveTo>
                  <a:lnTo>
                    <a:pt x="0" y="113"/>
                  </a:lnTo>
                  <a:cubicBezTo>
                    <a:pt x="0" y="113"/>
                    <a:pt x="180" y="293"/>
                    <a:pt x="563" y="474"/>
                  </a:cubicBezTo>
                  <a:cubicBezTo>
                    <a:pt x="653" y="564"/>
                    <a:pt x="833" y="676"/>
                    <a:pt x="1126" y="766"/>
                  </a:cubicBezTo>
                  <a:cubicBezTo>
                    <a:pt x="1216" y="856"/>
                    <a:pt x="1306" y="946"/>
                    <a:pt x="1396" y="946"/>
                  </a:cubicBezTo>
                  <a:cubicBezTo>
                    <a:pt x="1576" y="1036"/>
                    <a:pt x="1689" y="1036"/>
                    <a:pt x="1779" y="1127"/>
                  </a:cubicBezTo>
                  <a:cubicBezTo>
                    <a:pt x="2049" y="1239"/>
                    <a:pt x="2252" y="1329"/>
                    <a:pt x="2522" y="1419"/>
                  </a:cubicBezTo>
                  <a:cubicBezTo>
                    <a:pt x="2702" y="1509"/>
                    <a:pt x="2905" y="1599"/>
                    <a:pt x="3085" y="1599"/>
                  </a:cubicBezTo>
                  <a:cubicBezTo>
                    <a:pt x="3468" y="1802"/>
                    <a:pt x="3738" y="1892"/>
                    <a:pt x="3738" y="1892"/>
                  </a:cubicBezTo>
                  <a:lnTo>
                    <a:pt x="3738" y="1689"/>
                  </a:lnTo>
                  <a:cubicBezTo>
                    <a:pt x="3738" y="1689"/>
                    <a:pt x="3558" y="1599"/>
                    <a:pt x="3175" y="1509"/>
                  </a:cubicBezTo>
                  <a:cubicBezTo>
                    <a:pt x="2995" y="1419"/>
                    <a:pt x="2702" y="1419"/>
                    <a:pt x="2522" y="1329"/>
                  </a:cubicBezTo>
                  <a:cubicBezTo>
                    <a:pt x="2342" y="1239"/>
                    <a:pt x="2049" y="1127"/>
                    <a:pt x="1869" y="1036"/>
                  </a:cubicBezTo>
                  <a:cubicBezTo>
                    <a:pt x="1689" y="946"/>
                    <a:pt x="1576" y="946"/>
                    <a:pt x="1486" y="856"/>
                  </a:cubicBezTo>
                  <a:cubicBezTo>
                    <a:pt x="1396" y="766"/>
                    <a:pt x="1306" y="766"/>
                    <a:pt x="1126" y="676"/>
                  </a:cubicBezTo>
                  <a:cubicBezTo>
                    <a:pt x="923" y="564"/>
                    <a:pt x="743" y="474"/>
                    <a:pt x="563" y="383"/>
                  </a:cubicBezTo>
                  <a:cubicBezTo>
                    <a:pt x="270" y="113"/>
                    <a:pt x="90" y="1"/>
                    <a:pt x="90"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 name="Google Shape;191;p60"/>
            <p:cNvSpPr/>
            <p:nvPr/>
          </p:nvSpPr>
          <p:spPr>
            <a:xfrm>
              <a:off x="4447650" y="2015875"/>
              <a:ext cx="100800" cy="25925"/>
            </a:xfrm>
            <a:custGeom>
              <a:avLst/>
              <a:gdLst/>
              <a:ahLst/>
              <a:cxnLst/>
              <a:rect l="l" t="t" r="r" b="b"/>
              <a:pathLst>
                <a:path w="4032" h="1037" extrusionOk="0">
                  <a:moveTo>
                    <a:pt x="91" y="0"/>
                  </a:moveTo>
                  <a:lnTo>
                    <a:pt x="1" y="113"/>
                  </a:lnTo>
                  <a:lnTo>
                    <a:pt x="4031" y="1036"/>
                  </a:lnTo>
                  <a:lnTo>
                    <a:pt x="4031" y="946"/>
                  </a:lnTo>
                  <a:lnTo>
                    <a:pt x="91"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 name="Google Shape;192;p60"/>
            <p:cNvSpPr/>
            <p:nvPr/>
          </p:nvSpPr>
          <p:spPr>
            <a:xfrm>
              <a:off x="4649750" y="2060900"/>
              <a:ext cx="103050" cy="23125"/>
            </a:xfrm>
            <a:custGeom>
              <a:avLst/>
              <a:gdLst/>
              <a:ahLst/>
              <a:cxnLst/>
              <a:rect l="l" t="t" r="r" b="b"/>
              <a:pathLst>
                <a:path w="4122" h="925" extrusionOk="0">
                  <a:moveTo>
                    <a:pt x="91" y="1"/>
                  </a:moveTo>
                  <a:lnTo>
                    <a:pt x="0" y="91"/>
                  </a:lnTo>
                  <a:lnTo>
                    <a:pt x="4031" y="924"/>
                  </a:lnTo>
                  <a:lnTo>
                    <a:pt x="4121" y="744"/>
                  </a:lnTo>
                  <a:lnTo>
                    <a:pt x="91"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 name="Google Shape;193;p60"/>
            <p:cNvSpPr/>
            <p:nvPr/>
          </p:nvSpPr>
          <p:spPr>
            <a:xfrm>
              <a:off x="4853525" y="2100325"/>
              <a:ext cx="100800" cy="23650"/>
            </a:xfrm>
            <a:custGeom>
              <a:avLst/>
              <a:gdLst/>
              <a:ahLst/>
              <a:cxnLst/>
              <a:rect l="l" t="t" r="r" b="b"/>
              <a:pathLst>
                <a:path w="4032" h="946" extrusionOk="0">
                  <a:moveTo>
                    <a:pt x="1" y="0"/>
                  </a:moveTo>
                  <a:lnTo>
                    <a:pt x="1" y="203"/>
                  </a:lnTo>
                  <a:lnTo>
                    <a:pt x="4032" y="946"/>
                  </a:lnTo>
                  <a:lnTo>
                    <a:pt x="4032" y="766"/>
                  </a:lnTo>
                  <a:lnTo>
                    <a:pt x="1"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 name="Google Shape;194;p60"/>
            <p:cNvSpPr/>
            <p:nvPr/>
          </p:nvSpPr>
          <p:spPr>
            <a:xfrm>
              <a:off x="5055075" y="2140275"/>
              <a:ext cx="101350" cy="25925"/>
            </a:xfrm>
            <a:custGeom>
              <a:avLst/>
              <a:gdLst/>
              <a:ahLst/>
              <a:cxnLst/>
              <a:rect l="l" t="t" r="r" b="b"/>
              <a:pathLst>
                <a:path w="4054" h="1037" extrusionOk="0">
                  <a:moveTo>
                    <a:pt x="0" y="1"/>
                  </a:moveTo>
                  <a:lnTo>
                    <a:pt x="0" y="203"/>
                  </a:lnTo>
                  <a:lnTo>
                    <a:pt x="4053" y="1037"/>
                  </a:lnTo>
                  <a:lnTo>
                    <a:pt x="4053" y="856"/>
                  </a:lnTo>
                  <a:lnTo>
                    <a:pt x="0"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 name="Google Shape;195;p60"/>
            <p:cNvSpPr/>
            <p:nvPr/>
          </p:nvSpPr>
          <p:spPr>
            <a:xfrm>
              <a:off x="5257175" y="2182500"/>
              <a:ext cx="100775" cy="28175"/>
            </a:xfrm>
            <a:custGeom>
              <a:avLst/>
              <a:gdLst/>
              <a:ahLst/>
              <a:cxnLst/>
              <a:rect l="l" t="t" r="r" b="b"/>
              <a:pathLst>
                <a:path w="4031" h="1127" extrusionOk="0">
                  <a:moveTo>
                    <a:pt x="0" y="1"/>
                  </a:moveTo>
                  <a:lnTo>
                    <a:pt x="0" y="203"/>
                  </a:lnTo>
                  <a:lnTo>
                    <a:pt x="4031" y="1127"/>
                  </a:lnTo>
                  <a:lnTo>
                    <a:pt x="4031" y="946"/>
                  </a:lnTo>
                  <a:lnTo>
                    <a:pt x="0"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 name="Google Shape;196;p60"/>
            <p:cNvSpPr/>
            <p:nvPr/>
          </p:nvSpPr>
          <p:spPr>
            <a:xfrm>
              <a:off x="5458700" y="2229800"/>
              <a:ext cx="100800" cy="30425"/>
            </a:xfrm>
            <a:custGeom>
              <a:avLst/>
              <a:gdLst/>
              <a:ahLst/>
              <a:cxnLst/>
              <a:rect l="l" t="t" r="r" b="b"/>
              <a:pathLst>
                <a:path w="4032" h="1217" extrusionOk="0">
                  <a:moveTo>
                    <a:pt x="0" y="0"/>
                  </a:moveTo>
                  <a:lnTo>
                    <a:pt x="0" y="180"/>
                  </a:lnTo>
                  <a:lnTo>
                    <a:pt x="3941" y="1216"/>
                  </a:lnTo>
                  <a:lnTo>
                    <a:pt x="4031" y="923"/>
                  </a:lnTo>
                  <a:lnTo>
                    <a:pt x="0"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 name="Google Shape;197;p60"/>
            <p:cNvSpPr/>
            <p:nvPr/>
          </p:nvSpPr>
          <p:spPr>
            <a:xfrm>
              <a:off x="5657975" y="2278775"/>
              <a:ext cx="100800" cy="35475"/>
            </a:xfrm>
            <a:custGeom>
              <a:avLst/>
              <a:gdLst/>
              <a:ahLst/>
              <a:cxnLst/>
              <a:rect l="l" t="t" r="r" b="b"/>
              <a:pathLst>
                <a:path w="4032" h="1419" extrusionOk="0">
                  <a:moveTo>
                    <a:pt x="91" y="0"/>
                  </a:moveTo>
                  <a:lnTo>
                    <a:pt x="1" y="293"/>
                  </a:lnTo>
                  <a:lnTo>
                    <a:pt x="3941" y="1419"/>
                  </a:lnTo>
                  <a:lnTo>
                    <a:pt x="4031" y="1126"/>
                  </a:lnTo>
                  <a:lnTo>
                    <a:pt x="91"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 name="Google Shape;198;p60"/>
            <p:cNvSpPr/>
            <p:nvPr/>
          </p:nvSpPr>
          <p:spPr>
            <a:xfrm>
              <a:off x="5855000" y="2337300"/>
              <a:ext cx="100800" cy="42250"/>
            </a:xfrm>
            <a:custGeom>
              <a:avLst/>
              <a:gdLst/>
              <a:ahLst/>
              <a:cxnLst/>
              <a:rect l="l" t="t" r="r" b="b"/>
              <a:pathLst>
                <a:path w="4032" h="1690" extrusionOk="0">
                  <a:moveTo>
                    <a:pt x="91" y="1"/>
                  </a:moveTo>
                  <a:lnTo>
                    <a:pt x="1" y="294"/>
                  </a:lnTo>
                  <a:lnTo>
                    <a:pt x="3942" y="1690"/>
                  </a:lnTo>
                  <a:lnTo>
                    <a:pt x="4032" y="1330"/>
                  </a:lnTo>
                  <a:lnTo>
                    <a:pt x="91"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 name="Google Shape;199;p60"/>
            <p:cNvSpPr/>
            <p:nvPr/>
          </p:nvSpPr>
          <p:spPr>
            <a:xfrm>
              <a:off x="6049800" y="2407675"/>
              <a:ext cx="98525" cy="49575"/>
            </a:xfrm>
            <a:custGeom>
              <a:avLst/>
              <a:gdLst/>
              <a:ahLst/>
              <a:cxnLst/>
              <a:rect l="l" t="t" r="r" b="b"/>
              <a:pathLst>
                <a:path w="3941" h="1983" extrusionOk="0">
                  <a:moveTo>
                    <a:pt x="90" y="1"/>
                  </a:moveTo>
                  <a:lnTo>
                    <a:pt x="0" y="293"/>
                  </a:lnTo>
                  <a:lnTo>
                    <a:pt x="3761" y="1982"/>
                  </a:lnTo>
                  <a:lnTo>
                    <a:pt x="3941" y="1599"/>
                  </a:lnTo>
                  <a:lnTo>
                    <a:pt x="90"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 name="Google Shape;200;p60"/>
            <p:cNvSpPr/>
            <p:nvPr/>
          </p:nvSpPr>
          <p:spPr>
            <a:xfrm>
              <a:off x="6235000" y="2494375"/>
              <a:ext cx="94025" cy="61375"/>
            </a:xfrm>
            <a:custGeom>
              <a:avLst/>
              <a:gdLst/>
              <a:ahLst/>
              <a:cxnLst/>
              <a:rect l="l" t="t" r="r" b="b"/>
              <a:pathLst>
                <a:path w="3761" h="2455" extrusionOk="0">
                  <a:moveTo>
                    <a:pt x="203" y="0"/>
                  </a:moveTo>
                  <a:lnTo>
                    <a:pt x="0" y="293"/>
                  </a:lnTo>
                  <a:cubicBezTo>
                    <a:pt x="0" y="293"/>
                    <a:pt x="946" y="856"/>
                    <a:pt x="1779" y="1329"/>
                  </a:cubicBezTo>
                  <a:cubicBezTo>
                    <a:pt x="2252" y="1599"/>
                    <a:pt x="2635" y="1892"/>
                    <a:pt x="3018" y="2162"/>
                  </a:cubicBezTo>
                  <a:cubicBezTo>
                    <a:pt x="3288" y="2365"/>
                    <a:pt x="3581" y="2455"/>
                    <a:pt x="3581" y="2455"/>
                  </a:cubicBezTo>
                  <a:lnTo>
                    <a:pt x="3761" y="2162"/>
                  </a:lnTo>
                  <a:cubicBezTo>
                    <a:pt x="3761" y="2162"/>
                    <a:pt x="3581" y="1982"/>
                    <a:pt x="3198" y="1802"/>
                  </a:cubicBezTo>
                  <a:cubicBezTo>
                    <a:pt x="2905" y="1599"/>
                    <a:pt x="2455" y="1329"/>
                    <a:pt x="1982" y="1036"/>
                  </a:cubicBezTo>
                  <a:cubicBezTo>
                    <a:pt x="1126" y="473"/>
                    <a:pt x="203" y="0"/>
                    <a:pt x="203" y="0"/>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 name="Google Shape;201;p60"/>
            <p:cNvSpPr/>
            <p:nvPr/>
          </p:nvSpPr>
          <p:spPr>
            <a:xfrm>
              <a:off x="6401625" y="2614275"/>
              <a:ext cx="72650" cy="86725"/>
            </a:xfrm>
            <a:custGeom>
              <a:avLst/>
              <a:gdLst/>
              <a:ahLst/>
              <a:cxnLst/>
              <a:rect l="l" t="t" r="r" b="b"/>
              <a:pathLst>
                <a:path w="2906" h="3469" extrusionOk="0">
                  <a:moveTo>
                    <a:pt x="293" y="1"/>
                  </a:moveTo>
                  <a:lnTo>
                    <a:pt x="1" y="271"/>
                  </a:lnTo>
                  <a:cubicBezTo>
                    <a:pt x="1" y="271"/>
                    <a:pt x="181" y="474"/>
                    <a:pt x="474" y="744"/>
                  </a:cubicBezTo>
                  <a:cubicBezTo>
                    <a:pt x="564" y="946"/>
                    <a:pt x="744" y="1037"/>
                    <a:pt x="946" y="1217"/>
                  </a:cubicBezTo>
                  <a:cubicBezTo>
                    <a:pt x="1036" y="1397"/>
                    <a:pt x="1217" y="1599"/>
                    <a:pt x="1419" y="1780"/>
                  </a:cubicBezTo>
                  <a:cubicBezTo>
                    <a:pt x="1509" y="1870"/>
                    <a:pt x="1509" y="2072"/>
                    <a:pt x="1599" y="2162"/>
                  </a:cubicBezTo>
                  <a:cubicBezTo>
                    <a:pt x="1689" y="2252"/>
                    <a:pt x="1780" y="2343"/>
                    <a:pt x="1780" y="2433"/>
                  </a:cubicBezTo>
                  <a:cubicBezTo>
                    <a:pt x="1982" y="2635"/>
                    <a:pt x="2072" y="2815"/>
                    <a:pt x="2162" y="2996"/>
                  </a:cubicBezTo>
                  <a:cubicBezTo>
                    <a:pt x="2343" y="3288"/>
                    <a:pt x="2545" y="3468"/>
                    <a:pt x="2545" y="3468"/>
                  </a:cubicBezTo>
                  <a:lnTo>
                    <a:pt x="2905" y="3288"/>
                  </a:lnTo>
                  <a:cubicBezTo>
                    <a:pt x="2905" y="3288"/>
                    <a:pt x="2725" y="3086"/>
                    <a:pt x="2545" y="2725"/>
                  </a:cubicBezTo>
                  <a:cubicBezTo>
                    <a:pt x="2433" y="2523"/>
                    <a:pt x="2343" y="2343"/>
                    <a:pt x="2162" y="2162"/>
                  </a:cubicBezTo>
                  <a:cubicBezTo>
                    <a:pt x="2072" y="2072"/>
                    <a:pt x="2072" y="1960"/>
                    <a:pt x="1982" y="1870"/>
                  </a:cubicBezTo>
                  <a:cubicBezTo>
                    <a:pt x="1870" y="1780"/>
                    <a:pt x="1780" y="1690"/>
                    <a:pt x="1689" y="1599"/>
                  </a:cubicBezTo>
                  <a:cubicBezTo>
                    <a:pt x="1509" y="1307"/>
                    <a:pt x="1419" y="1127"/>
                    <a:pt x="1217" y="946"/>
                  </a:cubicBezTo>
                  <a:cubicBezTo>
                    <a:pt x="1036" y="744"/>
                    <a:pt x="946" y="654"/>
                    <a:pt x="744" y="474"/>
                  </a:cubicBezTo>
                  <a:cubicBezTo>
                    <a:pt x="474" y="181"/>
                    <a:pt x="293" y="1"/>
                    <a:pt x="293"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 name="Google Shape;202;p60"/>
            <p:cNvSpPr/>
            <p:nvPr/>
          </p:nvSpPr>
          <p:spPr>
            <a:xfrm>
              <a:off x="6472000" y="2797225"/>
              <a:ext cx="30425" cy="103050"/>
            </a:xfrm>
            <a:custGeom>
              <a:avLst/>
              <a:gdLst/>
              <a:ahLst/>
              <a:cxnLst/>
              <a:rect l="l" t="t" r="r" b="b"/>
              <a:pathLst>
                <a:path w="1217" h="4122" extrusionOk="0">
                  <a:moveTo>
                    <a:pt x="743" y="1"/>
                  </a:moveTo>
                  <a:lnTo>
                    <a:pt x="743" y="654"/>
                  </a:lnTo>
                  <a:lnTo>
                    <a:pt x="743" y="947"/>
                  </a:lnTo>
                  <a:cubicBezTo>
                    <a:pt x="743" y="1127"/>
                    <a:pt x="743" y="1217"/>
                    <a:pt x="653" y="1307"/>
                  </a:cubicBezTo>
                  <a:cubicBezTo>
                    <a:pt x="653" y="1510"/>
                    <a:pt x="653" y="1780"/>
                    <a:pt x="563" y="2073"/>
                  </a:cubicBezTo>
                  <a:cubicBezTo>
                    <a:pt x="563" y="2253"/>
                    <a:pt x="473" y="2523"/>
                    <a:pt x="383" y="2726"/>
                  </a:cubicBezTo>
                  <a:cubicBezTo>
                    <a:pt x="383" y="2906"/>
                    <a:pt x="383" y="2996"/>
                    <a:pt x="293" y="3086"/>
                  </a:cubicBezTo>
                  <a:cubicBezTo>
                    <a:pt x="293" y="3198"/>
                    <a:pt x="293" y="3289"/>
                    <a:pt x="181" y="3379"/>
                  </a:cubicBezTo>
                  <a:cubicBezTo>
                    <a:pt x="181" y="3559"/>
                    <a:pt x="90" y="3649"/>
                    <a:pt x="90" y="3852"/>
                  </a:cubicBezTo>
                  <a:lnTo>
                    <a:pt x="0" y="3942"/>
                  </a:lnTo>
                  <a:lnTo>
                    <a:pt x="473" y="4122"/>
                  </a:lnTo>
                  <a:lnTo>
                    <a:pt x="473" y="3942"/>
                  </a:lnTo>
                  <a:cubicBezTo>
                    <a:pt x="563" y="3852"/>
                    <a:pt x="563" y="3761"/>
                    <a:pt x="653" y="3559"/>
                  </a:cubicBezTo>
                  <a:cubicBezTo>
                    <a:pt x="653" y="3469"/>
                    <a:pt x="743" y="3289"/>
                    <a:pt x="743" y="3198"/>
                  </a:cubicBezTo>
                  <a:cubicBezTo>
                    <a:pt x="743" y="3086"/>
                    <a:pt x="856" y="2996"/>
                    <a:pt x="856" y="2906"/>
                  </a:cubicBezTo>
                  <a:cubicBezTo>
                    <a:pt x="946" y="2636"/>
                    <a:pt x="946" y="2343"/>
                    <a:pt x="1036" y="2163"/>
                  </a:cubicBezTo>
                  <a:cubicBezTo>
                    <a:pt x="1126" y="1870"/>
                    <a:pt x="1126" y="1600"/>
                    <a:pt x="1126" y="1307"/>
                  </a:cubicBezTo>
                  <a:cubicBezTo>
                    <a:pt x="1126" y="1217"/>
                    <a:pt x="1216" y="1127"/>
                    <a:pt x="1216" y="1037"/>
                  </a:cubicBezTo>
                  <a:lnTo>
                    <a:pt x="1216" y="654"/>
                  </a:lnTo>
                  <a:lnTo>
                    <a:pt x="1216"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 name="Google Shape;203;p60"/>
            <p:cNvSpPr/>
            <p:nvPr/>
          </p:nvSpPr>
          <p:spPr>
            <a:xfrm>
              <a:off x="6371225" y="2986950"/>
              <a:ext cx="65900" cy="94025"/>
            </a:xfrm>
            <a:custGeom>
              <a:avLst/>
              <a:gdLst/>
              <a:ahLst/>
              <a:cxnLst/>
              <a:rect l="l" t="t" r="r" b="b"/>
              <a:pathLst>
                <a:path w="2636" h="3761" extrusionOk="0">
                  <a:moveTo>
                    <a:pt x="2162" y="0"/>
                  </a:moveTo>
                  <a:cubicBezTo>
                    <a:pt x="2162" y="0"/>
                    <a:pt x="1690" y="946"/>
                    <a:pt x="1127" y="1802"/>
                  </a:cubicBezTo>
                  <a:lnTo>
                    <a:pt x="1" y="3491"/>
                  </a:lnTo>
                  <a:lnTo>
                    <a:pt x="384" y="3761"/>
                  </a:lnTo>
                  <a:lnTo>
                    <a:pt x="1509" y="2072"/>
                  </a:lnTo>
                  <a:cubicBezTo>
                    <a:pt x="2072" y="1126"/>
                    <a:pt x="2635" y="293"/>
                    <a:pt x="2635" y="293"/>
                  </a:cubicBezTo>
                  <a:lnTo>
                    <a:pt x="2162"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 name="Google Shape;204;p60"/>
            <p:cNvSpPr/>
            <p:nvPr/>
          </p:nvSpPr>
          <p:spPr>
            <a:xfrm>
              <a:off x="6244575" y="3155825"/>
              <a:ext cx="74900" cy="89550"/>
            </a:xfrm>
            <a:custGeom>
              <a:avLst/>
              <a:gdLst/>
              <a:ahLst/>
              <a:cxnLst/>
              <a:rect l="l" t="t" r="r" b="b"/>
              <a:pathLst>
                <a:path w="2996" h="3582" extrusionOk="0">
                  <a:moveTo>
                    <a:pt x="2635" y="1"/>
                  </a:moveTo>
                  <a:lnTo>
                    <a:pt x="0" y="3198"/>
                  </a:lnTo>
                  <a:lnTo>
                    <a:pt x="383" y="3581"/>
                  </a:lnTo>
                  <a:lnTo>
                    <a:pt x="2995" y="384"/>
                  </a:lnTo>
                  <a:lnTo>
                    <a:pt x="2635"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 name="Google Shape;205;p60"/>
            <p:cNvSpPr/>
            <p:nvPr/>
          </p:nvSpPr>
          <p:spPr>
            <a:xfrm>
              <a:off x="6106075" y="3313450"/>
              <a:ext cx="79975" cy="86725"/>
            </a:xfrm>
            <a:custGeom>
              <a:avLst/>
              <a:gdLst/>
              <a:ahLst/>
              <a:cxnLst/>
              <a:rect l="l" t="t" r="r" b="b"/>
              <a:pathLst>
                <a:path w="3199" h="3469" extrusionOk="0">
                  <a:moveTo>
                    <a:pt x="2816" y="1"/>
                  </a:moveTo>
                  <a:lnTo>
                    <a:pt x="1" y="2996"/>
                  </a:lnTo>
                  <a:lnTo>
                    <a:pt x="384" y="3468"/>
                  </a:lnTo>
                  <a:lnTo>
                    <a:pt x="3198" y="361"/>
                  </a:lnTo>
                  <a:lnTo>
                    <a:pt x="2816"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 name="Google Shape;206;p60"/>
            <p:cNvSpPr/>
            <p:nvPr/>
          </p:nvSpPr>
          <p:spPr>
            <a:xfrm>
              <a:off x="5960850" y="3463200"/>
              <a:ext cx="84450" cy="84475"/>
            </a:xfrm>
            <a:custGeom>
              <a:avLst/>
              <a:gdLst/>
              <a:ahLst/>
              <a:cxnLst/>
              <a:rect l="l" t="t" r="r" b="b"/>
              <a:pathLst>
                <a:path w="3378" h="3379" extrusionOk="0">
                  <a:moveTo>
                    <a:pt x="2905" y="0"/>
                  </a:moveTo>
                  <a:lnTo>
                    <a:pt x="0" y="2905"/>
                  </a:lnTo>
                  <a:lnTo>
                    <a:pt x="361" y="3378"/>
                  </a:lnTo>
                  <a:lnTo>
                    <a:pt x="3378" y="383"/>
                  </a:lnTo>
                  <a:lnTo>
                    <a:pt x="2905"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 name="Google Shape;207;p60"/>
            <p:cNvSpPr/>
            <p:nvPr/>
          </p:nvSpPr>
          <p:spPr>
            <a:xfrm>
              <a:off x="5808275" y="3606175"/>
              <a:ext cx="88975" cy="82225"/>
            </a:xfrm>
            <a:custGeom>
              <a:avLst/>
              <a:gdLst/>
              <a:ahLst/>
              <a:cxnLst/>
              <a:rect l="l" t="t" r="r" b="b"/>
              <a:pathLst>
                <a:path w="3559" h="3289" extrusionOk="0">
                  <a:moveTo>
                    <a:pt x="3086" y="1"/>
                  </a:moveTo>
                  <a:lnTo>
                    <a:pt x="1" y="2816"/>
                  </a:lnTo>
                  <a:lnTo>
                    <a:pt x="564" y="3289"/>
                  </a:lnTo>
                  <a:lnTo>
                    <a:pt x="3559" y="474"/>
                  </a:lnTo>
                  <a:lnTo>
                    <a:pt x="3086"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8" name="Google Shape;208;p60"/>
            <p:cNvSpPr/>
            <p:nvPr/>
          </p:nvSpPr>
          <p:spPr>
            <a:xfrm>
              <a:off x="5655725" y="3744675"/>
              <a:ext cx="88975" cy="84450"/>
            </a:xfrm>
            <a:custGeom>
              <a:avLst/>
              <a:gdLst/>
              <a:ahLst/>
              <a:cxnLst/>
              <a:rect l="l" t="t" r="r" b="b"/>
              <a:pathLst>
                <a:path w="3559" h="3378" extrusionOk="0">
                  <a:moveTo>
                    <a:pt x="3108" y="0"/>
                  </a:moveTo>
                  <a:lnTo>
                    <a:pt x="1" y="2725"/>
                  </a:lnTo>
                  <a:lnTo>
                    <a:pt x="474" y="3378"/>
                  </a:lnTo>
                  <a:lnTo>
                    <a:pt x="3558" y="563"/>
                  </a:lnTo>
                  <a:lnTo>
                    <a:pt x="3108"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9" name="Google Shape;209;p60"/>
            <p:cNvSpPr/>
            <p:nvPr/>
          </p:nvSpPr>
          <p:spPr>
            <a:xfrm>
              <a:off x="5498675" y="3880900"/>
              <a:ext cx="91225" cy="82225"/>
            </a:xfrm>
            <a:custGeom>
              <a:avLst/>
              <a:gdLst/>
              <a:ahLst/>
              <a:cxnLst/>
              <a:rect l="l" t="t" r="r" b="b"/>
              <a:pathLst>
                <a:path w="3649" h="3289" extrusionOk="0">
                  <a:moveTo>
                    <a:pt x="3198" y="1"/>
                  </a:moveTo>
                  <a:lnTo>
                    <a:pt x="0" y="2725"/>
                  </a:lnTo>
                  <a:lnTo>
                    <a:pt x="563" y="3288"/>
                  </a:lnTo>
                  <a:lnTo>
                    <a:pt x="3648" y="654"/>
                  </a:lnTo>
                  <a:lnTo>
                    <a:pt x="3198"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0" name="Google Shape;210;p60"/>
            <p:cNvSpPr/>
            <p:nvPr/>
          </p:nvSpPr>
          <p:spPr>
            <a:xfrm>
              <a:off x="5339350" y="4014325"/>
              <a:ext cx="93475" cy="82200"/>
            </a:xfrm>
            <a:custGeom>
              <a:avLst/>
              <a:gdLst/>
              <a:ahLst/>
              <a:cxnLst/>
              <a:rect l="l" t="t" r="r" b="b"/>
              <a:pathLst>
                <a:path w="3739" h="3288" extrusionOk="0">
                  <a:moveTo>
                    <a:pt x="3176" y="0"/>
                  </a:moveTo>
                  <a:lnTo>
                    <a:pt x="1" y="2635"/>
                  </a:lnTo>
                  <a:lnTo>
                    <a:pt x="564" y="3288"/>
                  </a:lnTo>
                  <a:lnTo>
                    <a:pt x="3739" y="676"/>
                  </a:lnTo>
                  <a:lnTo>
                    <a:pt x="3176"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1" name="Google Shape;211;p60"/>
            <p:cNvSpPr/>
            <p:nvPr/>
          </p:nvSpPr>
          <p:spPr>
            <a:xfrm>
              <a:off x="5179475" y="4146050"/>
              <a:ext cx="94050" cy="82225"/>
            </a:xfrm>
            <a:custGeom>
              <a:avLst/>
              <a:gdLst/>
              <a:ahLst/>
              <a:cxnLst/>
              <a:rect l="l" t="t" r="r" b="b"/>
              <a:pathLst>
                <a:path w="3762" h="3289" extrusionOk="0">
                  <a:moveTo>
                    <a:pt x="3198" y="0"/>
                  </a:moveTo>
                  <a:lnTo>
                    <a:pt x="1" y="2522"/>
                  </a:lnTo>
                  <a:lnTo>
                    <a:pt x="564" y="3288"/>
                  </a:lnTo>
                  <a:lnTo>
                    <a:pt x="3761" y="653"/>
                  </a:lnTo>
                  <a:lnTo>
                    <a:pt x="3198" y="0"/>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2" name="Google Shape;212;p60"/>
            <p:cNvSpPr/>
            <p:nvPr/>
          </p:nvSpPr>
          <p:spPr>
            <a:xfrm>
              <a:off x="5015675" y="4272700"/>
              <a:ext cx="98525" cy="84475"/>
            </a:xfrm>
            <a:custGeom>
              <a:avLst/>
              <a:gdLst/>
              <a:ahLst/>
              <a:cxnLst/>
              <a:rect l="l" t="t" r="r" b="b"/>
              <a:pathLst>
                <a:path w="3941" h="3379" extrusionOk="0">
                  <a:moveTo>
                    <a:pt x="3265" y="1"/>
                  </a:moveTo>
                  <a:lnTo>
                    <a:pt x="0" y="2523"/>
                  </a:lnTo>
                  <a:lnTo>
                    <a:pt x="653" y="3379"/>
                  </a:lnTo>
                  <a:lnTo>
                    <a:pt x="3941" y="834"/>
                  </a:lnTo>
                  <a:lnTo>
                    <a:pt x="3265" y="1"/>
                  </a:ln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13" name="Google Shape;213;p60"/>
          <p:cNvSpPr txBox="1">
            <a:spLocks noGrp="1"/>
          </p:cNvSpPr>
          <p:nvPr>
            <p:ph type="title" hasCustomPrompt="1"/>
          </p:nvPr>
        </p:nvSpPr>
        <p:spPr>
          <a:xfrm>
            <a:off x="714800" y="1442388"/>
            <a:ext cx="7714800" cy="14586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2000"/>
              <a:buNone/>
              <a:defRPr sz="72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214" name="Google Shape;214;p60"/>
          <p:cNvSpPr txBox="1">
            <a:spLocks noGrp="1"/>
          </p:cNvSpPr>
          <p:nvPr>
            <p:ph type="subTitle" idx="1"/>
          </p:nvPr>
        </p:nvSpPr>
        <p:spPr>
          <a:xfrm>
            <a:off x="1641900" y="2993686"/>
            <a:ext cx="5860200" cy="457200"/>
          </a:xfrm>
          <a:prstGeom prst="rect">
            <a:avLst/>
          </a:prstGeom>
          <a:solidFill>
            <a:schemeClr val="accent1"/>
          </a:solidFill>
          <a:ln>
            <a:noFill/>
          </a:ln>
        </p:spPr>
        <p:txBody>
          <a:bodyPr spcFirstLastPara="1" wrap="square" lIns="91425" tIns="91425" rIns="91425" bIns="91425" anchor="t" anchorCtr="0">
            <a:noAutofit/>
          </a:bodyPr>
          <a:lstStyle>
            <a:lvl1pPr lvl="0" algn="ctr">
              <a:lnSpc>
                <a:spcPct val="115000"/>
              </a:lnSpc>
              <a:spcBef>
                <a:spcPts val="0"/>
              </a:spcBef>
              <a:spcAft>
                <a:spcPts val="0"/>
              </a:spcAft>
              <a:buSzPts val="1400"/>
              <a:buNone/>
              <a:defRPr sz="1800">
                <a:solidFill>
                  <a:schemeClr val="accent4"/>
                </a:solidFill>
                <a:latin typeface="Krona One"/>
                <a:ea typeface="Krona One"/>
                <a:cs typeface="Krona One"/>
                <a:sym typeface="Krona One"/>
              </a:defRPr>
            </a:lvl1pPr>
            <a:lvl2pPr lvl="1" algn="ctr">
              <a:lnSpc>
                <a:spcPct val="115000"/>
              </a:lnSpc>
              <a:spcBef>
                <a:spcPts val="1600"/>
              </a:spcBef>
              <a:spcAft>
                <a:spcPts val="0"/>
              </a:spcAft>
              <a:buSzPts val="1400"/>
              <a:buNone/>
              <a:defRPr sz="1800">
                <a:solidFill>
                  <a:schemeClr val="accent4"/>
                </a:solidFill>
                <a:latin typeface="Krona One"/>
                <a:ea typeface="Krona One"/>
                <a:cs typeface="Krona One"/>
                <a:sym typeface="Krona One"/>
              </a:defRPr>
            </a:lvl2pPr>
            <a:lvl3pPr lvl="2" algn="ctr">
              <a:lnSpc>
                <a:spcPct val="115000"/>
              </a:lnSpc>
              <a:spcBef>
                <a:spcPts val="1600"/>
              </a:spcBef>
              <a:spcAft>
                <a:spcPts val="0"/>
              </a:spcAft>
              <a:buSzPts val="1400"/>
              <a:buNone/>
              <a:defRPr sz="1800">
                <a:solidFill>
                  <a:schemeClr val="accent4"/>
                </a:solidFill>
                <a:latin typeface="Krona One"/>
                <a:ea typeface="Krona One"/>
                <a:cs typeface="Krona One"/>
                <a:sym typeface="Krona One"/>
              </a:defRPr>
            </a:lvl3pPr>
            <a:lvl4pPr lvl="3" algn="ctr">
              <a:lnSpc>
                <a:spcPct val="115000"/>
              </a:lnSpc>
              <a:spcBef>
                <a:spcPts val="1600"/>
              </a:spcBef>
              <a:spcAft>
                <a:spcPts val="0"/>
              </a:spcAft>
              <a:buSzPts val="1400"/>
              <a:buNone/>
              <a:defRPr sz="1800">
                <a:solidFill>
                  <a:schemeClr val="accent4"/>
                </a:solidFill>
                <a:latin typeface="Krona One"/>
                <a:ea typeface="Krona One"/>
                <a:cs typeface="Krona One"/>
                <a:sym typeface="Krona One"/>
              </a:defRPr>
            </a:lvl4pPr>
            <a:lvl5pPr lvl="4" algn="ctr">
              <a:lnSpc>
                <a:spcPct val="115000"/>
              </a:lnSpc>
              <a:spcBef>
                <a:spcPts val="1600"/>
              </a:spcBef>
              <a:spcAft>
                <a:spcPts val="0"/>
              </a:spcAft>
              <a:buSzPts val="1400"/>
              <a:buNone/>
              <a:defRPr sz="1800">
                <a:solidFill>
                  <a:schemeClr val="accent4"/>
                </a:solidFill>
                <a:latin typeface="Krona One"/>
                <a:ea typeface="Krona One"/>
                <a:cs typeface="Krona One"/>
                <a:sym typeface="Krona One"/>
              </a:defRPr>
            </a:lvl5pPr>
            <a:lvl6pPr lvl="5" algn="ctr">
              <a:lnSpc>
                <a:spcPct val="115000"/>
              </a:lnSpc>
              <a:spcBef>
                <a:spcPts val="1600"/>
              </a:spcBef>
              <a:spcAft>
                <a:spcPts val="0"/>
              </a:spcAft>
              <a:buSzPts val="1400"/>
              <a:buNone/>
              <a:defRPr sz="1800">
                <a:solidFill>
                  <a:schemeClr val="accent4"/>
                </a:solidFill>
                <a:latin typeface="Krona One"/>
                <a:ea typeface="Krona One"/>
                <a:cs typeface="Krona One"/>
                <a:sym typeface="Krona One"/>
              </a:defRPr>
            </a:lvl6pPr>
            <a:lvl7pPr lvl="6" algn="ctr">
              <a:lnSpc>
                <a:spcPct val="115000"/>
              </a:lnSpc>
              <a:spcBef>
                <a:spcPts val="1600"/>
              </a:spcBef>
              <a:spcAft>
                <a:spcPts val="0"/>
              </a:spcAft>
              <a:buSzPts val="1400"/>
              <a:buNone/>
              <a:defRPr sz="1800">
                <a:solidFill>
                  <a:schemeClr val="accent4"/>
                </a:solidFill>
                <a:latin typeface="Krona One"/>
                <a:ea typeface="Krona One"/>
                <a:cs typeface="Krona One"/>
                <a:sym typeface="Krona One"/>
              </a:defRPr>
            </a:lvl7pPr>
            <a:lvl8pPr lvl="7" algn="ctr">
              <a:lnSpc>
                <a:spcPct val="115000"/>
              </a:lnSpc>
              <a:spcBef>
                <a:spcPts val="1600"/>
              </a:spcBef>
              <a:spcAft>
                <a:spcPts val="0"/>
              </a:spcAft>
              <a:buSzPts val="1400"/>
              <a:buNone/>
              <a:defRPr sz="1800">
                <a:solidFill>
                  <a:schemeClr val="accent4"/>
                </a:solidFill>
                <a:latin typeface="Krona One"/>
                <a:ea typeface="Krona One"/>
                <a:cs typeface="Krona One"/>
                <a:sym typeface="Krona One"/>
              </a:defRPr>
            </a:lvl8pPr>
            <a:lvl9pPr lvl="8" algn="ctr">
              <a:lnSpc>
                <a:spcPct val="115000"/>
              </a:lnSpc>
              <a:spcBef>
                <a:spcPts val="1600"/>
              </a:spcBef>
              <a:spcAft>
                <a:spcPts val="1600"/>
              </a:spcAft>
              <a:buSzPts val="1400"/>
              <a:buNone/>
              <a:defRPr sz="1800">
                <a:solidFill>
                  <a:schemeClr val="accent4"/>
                </a:solidFill>
                <a:latin typeface="Krona One"/>
                <a:ea typeface="Krona One"/>
                <a:cs typeface="Krona One"/>
                <a:sym typeface="Krona One"/>
              </a:defRPr>
            </a:lvl9pPr>
          </a:lstStyle>
          <a:p>
            <a:endParaRPr/>
          </a:p>
        </p:txBody>
      </p:sp>
      <p:sp>
        <p:nvSpPr>
          <p:cNvPr id="215" name="Google Shape;215;p60"/>
          <p:cNvSpPr/>
          <p:nvPr/>
        </p:nvSpPr>
        <p:spPr>
          <a:xfrm rot="10800000">
            <a:off x="5742425" y="692640"/>
            <a:ext cx="2579100" cy="1138200"/>
          </a:xfrm>
          <a:prstGeom prst="rtTriangle">
            <a:avLst/>
          </a:prstGeom>
          <a:solidFill>
            <a:srgbClr val="1F424C">
              <a:alpha val="22745"/>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6" name="Google Shape;216;p60"/>
          <p:cNvSpPr/>
          <p:nvPr/>
        </p:nvSpPr>
        <p:spPr>
          <a:xfrm rot="5400000">
            <a:off x="101400" y="1413090"/>
            <a:ext cx="2579100" cy="1138200"/>
          </a:xfrm>
          <a:prstGeom prst="rtTriangle">
            <a:avLst/>
          </a:prstGeom>
          <a:solidFill>
            <a:srgbClr val="1F424C">
              <a:alpha val="22745"/>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217"/>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3"/>
        <p:cNvGrpSpPr/>
        <p:nvPr/>
      </p:nvGrpSpPr>
      <p:grpSpPr>
        <a:xfrm>
          <a:off x="0" y="0"/>
          <a:ext cx="0" cy="0"/>
          <a:chOff x="0" y="0"/>
          <a:chExt cx="0" cy="0"/>
        </a:xfrm>
      </p:grpSpPr>
      <p:sp>
        <p:nvSpPr>
          <p:cNvPr id="24" name="Google Shape;24;p50"/>
          <p:cNvSpPr/>
          <p:nvPr/>
        </p:nvSpPr>
        <p:spPr>
          <a:xfrm flipH="1">
            <a:off x="-682875" y="2123275"/>
            <a:ext cx="9898655" cy="2539956"/>
          </a:xfrm>
          <a:custGeom>
            <a:avLst/>
            <a:gdLst/>
            <a:ahLst/>
            <a:cxnLst/>
            <a:rect l="l" t="t" r="r" b="b"/>
            <a:pathLst>
              <a:path w="255268" h="56544" extrusionOk="0">
                <a:moveTo>
                  <a:pt x="182194" y="0"/>
                </a:moveTo>
                <a:cubicBezTo>
                  <a:pt x="148857" y="0"/>
                  <a:pt x="131413" y="9664"/>
                  <a:pt x="123189" y="16564"/>
                </a:cubicBezTo>
                <a:cubicBezTo>
                  <a:pt x="112292" y="25742"/>
                  <a:pt x="109040" y="32980"/>
                  <a:pt x="89149" y="32980"/>
                </a:cubicBezTo>
                <a:cubicBezTo>
                  <a:pt x="85825" y="32980"/>
                  <a:pt x="82037" y="32778"/>
                  <a:pt x="77670" y="32349"/>
                </a:cubicBezTo>
                <a:cubicBezTo>
                  <a:pt x="77260" y="32278"/>
                  <a:pt x="76851" y="32278"/>
                  <a:pt x="76370" y="32278"/>
                </a:cubicBezTo>
                <a:cubicBezTo>
                  <a:pt x="72626" y="32085"/>
                  <a:pt x="68929" y="31997"/>
                  <a:pt x="65301" y="31997"/>
                </a:cubicBezTo>
                <a:cubicBezTo>
                  <a:pt x="29217" y="31997"/>
                  <a:pt x="0" y="40701"/>
                  <a:pt x="0" y="40701"/>
                </a:cubicBezTo>
                <a:lnTo>
                  <a:pt x="410" y="54777"/>
                </a:lnTo>
                <a:lnTo>
                  <a:pt x="236656" y="56543"/>
                </a:lnTo>
                <a:cubicBezTo>
                  <a:pt x="236656" y="56543"/>
                  <a:pt x="255268" y="4141"/>
                  <a:pt x="193793" y="368"/>
                </a:cubicBezTo>
                <a:cubicBezTo>
                  <a:pt x="189728" y="117"/>
                  <a:pt x="185865" y="0"/>
                  <a:pt x="182194" y="0"/>
                </a:cubicBezTo>
                <a:close/>
              </a:path>
            </a:pathLst>
          </a:custGeom>
          <a:solidFill>
            <a:srgbClr val="336574">
              <a:alpha val="5333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 name="Google Shape;25;p50"/>
          <p:cNvSpPr txBox="1">
            <a:spLocks noGrp="1"/>
          </p:cNvSpPr>
          <p:nvPr>
            <p:ph type="title"/>
          </p:nvPr>
        </p:nvSpPr>
        <p:spPr>
          <a:xfrm>
            <a:off x="713225" y="389177"/>
            <a:ext cx="7717500" cy="572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400"/>
              <a:buNone/>
              <a:defRPr sz="1700"/>
            </a:lvl1pPr>
            <a:lvl2pPr lvl="1" algn="l">
              <a:lnSpc>
                <a:spcPct val="100000"/>
              </a:lnSpc>
              <a:spcBef>
                <a:spcPts val="0"/>
              </a:spcBef>
              <a:spcAft>
                <a:spcPts val="0"/>
              </a:spcAft>
              <a:buSzPts val="2400"/>
              <a:buNone/>
              <a:defRPr/>
            </a:lvl2pPr>
            <a:lvl3pPr lvl="2" algn="l">
              <a:lnSpc>
                <a:spcPct val="100000"/>
              </a:lnSpc>
              <a:spcBef>
                <a:spcPts val="0"/>
              </a:spcBef>
              <a:spcAft>
                <a:spcPts val="0"/>
              </a:spcAft>
              <a:buSzPts val="2400"/>
              <a:buNone/>
              <a:defRPr/>
            </a:lvl3pPr>
            <a:lvl4pPr lvl="3" algn="l">
              <a:lnSpc>
                <a:spcPct val="100000"/>
              </a:lnSpc>
              <a:spcBef>
                <a:spcPts val="0"/>
              </a:spcBef>
              <a:spcAft>
                <a:spcPts val="0"/>
              </a:spcAft>
              <a:buSzPts val="2400"/>
              <a:buNone/>
              <a:defRPr/>
            </a:lvl4pPr>
            <a:lvl5pPr lvl="4" algn="l">
              <a:lnSpc>
                <a:spcPct val="100000"/>
              </a:lnSpc>
              <a:spcBef>
                <a:spcPts val="0"/>
              </a:spcBef>
              <a:spcAft>
                <a:spcPts val="0"/>
              </a:spcAft>
              <a:buSzPts val="2400"/>
              <a:buNone/>
              <a:defRPr/>
            </a:lvl5pPr>
            <a:lvl6pPr lvl="5" algn="l">
              <a:lnSpc>
                <a:spcPct val="100000"/>
              </a:lnSpc>
              <a:spcBef>
                <a:spcPts val="0"/>
              </a:spcBef>
              <a:spcAft>
                <a:spcPts val="0"/>
              </a:spcAft>
              <a:buSzPts val="2400"/>
              <a:buNone/>
              <a:defRPr/>
            </a:lvl6pPr>
            <a:lvl7pPr lvl="6" algn="l">
              <a:lnSpc>
                <a:spcPct val="100000"/>
              </a:lnSpc>
              <a:spcBef>
                <a:spcPts val="0"/>
              </a:spcBef>
              <a:spcAft>
                <a:spcPts val="0"/>
              </a:spcAft>
              <a:buSzPts val="2400"/>
              <a:buNone/>
              <a:defRPr/>
            </a:lvl7pPr>
            <a:lvl8pPr lvl="7" algn="l">
              <a:lnSpc>
                <a:spcPct val="100000"/>
              </a:lnSpc>
              <a:spcBef>
                <a:spcPts val="0"/>
              </a:spcBef>
              <a:spcAft>
                <a:spcPts val="0"/>
              </a:spcAft>
              <a:buSzPts val="2400"/>
              <a:buNone/>
              <a:defRPr/>
            </a:lvl8pPr>
            <a:lvl9pPr lvl="8" algn="l">
              <a:lnSpc>
                <a:spcPct val="100000"/>
              </a:lnSpc>
              <a:spcBef>
                <a:spcPts val="0"/>
              </a:spcBef>
              <a:spcAft>
                <a:spcPts val="0"/>
              </a:spcAft>
              <a:buSzPts val="2400"/>
              <a:buNone/>
              <a:defRPr/>
            </a:lvl9pPr>
          </a:lstStyle>
          <a:p>
            <a:endParaRPr/>
          </a:p>
        </p:txBody>
      </p:sp>
      <p:sp>
        <p:nvSpPr>
          <p:cNvPr id="26" name="Google Shape;26;p50"/>
          <p:cNvSpPr txBox="1">
            <a:spLocks noGrp="1"/>
          </p:cNvSpPr>
          <p:nvPr>
            <p:ph type="body" idx="1"/>
          </p:nvPr>
        </p:nvSpPr>
        <p:spPr>
          <a:xfrm>
            <a:off x="713225" y="1152475"/>
            <a:ext cx="7717500" cy="2875200"/>
          </a:xfrm>
          <a:prstGeom prst="rect">
            <a:avLst/>
          </a:prstGeom>
          <a:noFill/>
          <a:ln>
            <a:noFill/>
          </a:ln>
        </p:spPr>
        <p:txBody>
          <a:bodyPr spcFirstLastPara="1" wrap="square" lIns="91425" tIns="91425" rIns="91425" bIns="91425" anchor="t" anchorCtr="0">
            <a:noAutofit/>
          </a:bodyPr>
          <a:lstStyle>
            <a:lvl1pPr marL="457200" lvl="0" indent="-298450" algn="l">
              <a:lnSpc>
                <a:spcPct val="115000"/>
              </a:lnSpc>
              <a:spcBef>
                <a:spcPts val="0"/>
              </a:spcBef>
              <a:spcAft>
                <a:spcPts val="0"/>
              </a:spcAft>
              <a:buClr>
                <a:schemeClr val="lt1"/>
              </a:buClr>
              <a:buSzPts val="1100"/>
              <a:buFont typeface="Lato"/>
              <a:buAutoNum type="arabicPeriod"/>
              <a:defRPr sz="1200"/>
            </a:lvl1pPr>
            <a:lvl2pPr marL="914400" lvl="1" indent="-298450" algn="l">
              <a:lnSpc>
                <a:spcPct val="115000"/>
              </a:lnSpc>
              <a:spcBef>
                <a:spcPts val="1600"/>
              </a:spcBef>
              <a:spcAft>
                <a:spcPts val="0"/>
              </a:spcAft>
              <a:buClr>
                <a:schemeClr val="lt1"/>
              </a:buClr>
              <a:buSzPts val="1100"/>
              <a:buFont typeface="Arial"/>
              <a:buAutoNum type="alphaLcPeriod"/>
              <a:defRPr/>
            </a:lvl2pPr>
            <a:lvl3pPr marL="1371600" lvl="2" indent="-298450" algn="l">
              <a:lnSpc>
                <a:spcPct val="115000"/>
              </a:lnSpc>
              <a:spcBef>
                <a:spcPts val="1600"/>
              </a:spcBef>
              <a:spcAft>
                <a:spcPts val="0"/>
              </a:spcAft>
              <a:buClr>
                <a:schemeClr val="lt1"/>
              </a:buClr>
              <a:buSzPts val="1100"/>
              <a:buFont typeface="Arial"/>
              <a:buAutoNum type="romanLcPeriod"/>
              <a:defRPr/>
            </a:lvl3pPr>
            <a:lvl4pPr marL="1828800" lvl="3" indent="-298450" algn="l">
              <a:lnSpc>
                <a:spcPct val="115000"/>
              </a:lnSpc>
              <a:spcBef>
                <a:spcPts val="1600"/>
              </a:spcBef>
              <a:spcAft>
                <a:spcPts val="0"/>
              </a:spcAft>
              <a:buClr>
                <a:schemeClr val="lt1"/>
              </a:buClr>
              <a:buSzPts val="1100"/>
              <a:buFont typeface="Arial"/>
              <a:buAutoNum type="arabicPeriod"/>
              <a:defRPr/>
            </a:lvl4pPr>
            <a:lvl5pPr marL="2286000" lvl="4" indent="-298450" algn="l">
              <a:lnSpc>
                <a:spcPct val="115000"/>
              </a:lnSpc>
              <a:spcBef>
                <a:spcPts val="1600"/>
              </a:spcBef>
              <a:spcAft>
                <a:spcPts val="0"/>
              </a:spcAft>
              <a:buClr>
                <a:schemeClr val="lt1"/>
              </a:buClr>
              <a:buSzPts val="1100"/>
              <a:buFont typeface="Arial"/>
              <a:buAutoNum type="alphaLcPeriod"/>
              <a:defRPr/>
            </a:lvl5pPr>
            <a:lvl6pPr marL="2743200" lvl="5" indent="-298450" algn="l">
              <a:lnSpc>
                <a:spcPct val="115000"/>
              </a:lnSpc>
              <a:spcBef>
                <a:spcPts val="1600"/>
              </a:spcBef>
              <a:spcAft>
                <a:spcPts val="0"/>
              </a:spcAft>
              <a:buClr>
                <a:schemeClr val="lt1"/>
              </a:buClr>
              <a:buSzPts val="1100"/>
              <a:buFont typeface="Arial"/>
              <a:buAutoNum type="romanLcPeriod"/>
              <a:defRPr/>
            </a:lvl6pPr>
            <a:lvl7pPr marL="3200400" lvl="6" indent="-298450" algn="l">
              <a:lnSpc>
                <a:spcPct val="115000"/>
              </a:lnSpc>
              <a:spcBef>
                <a:spcPts val="1600"/>
              </a:spcBef>
              <a:spcAft>
                <a:spcPts val="0"/>
              </a:spcAft>
              <a:buClr>
                <a:schemeClr val="lt1"/>
              </a:buClr>
              <a:buSzPts val="1100"/>
              <a:buFont typeface="Arial"/>
              <a:buAutoNum type="arabicPeriod"/>
              <a:defRPr/>
            </a:lvl7pPr>
            <a:lvl8pPr marL="3657600" lvl="7" indent="-298450" algn="l">
              <a:lnSpc>
                <a:spcPct val="115000"/>
              </a:lnSpc>
              <a:spcBef>
                <a:spcPts val="1600"/>
              </a:spcBef>
              <a:spcAft>
                <a:spcPts val="0"/>
              </a:spcAft>
              <a:buClr>
                <a:schemeClr val="lt1"/>
              </a:buClr>
              <a:buSzPts val="1100"/>
              <a:buFont typeface="Arial"/>
              <a:buAutoNum type="alphaLcPeriod"/>
              <a:defRPr/>
            </a:lvl8pPr>
            <a:lvl9pPr marL="4114800" lvl="8" indent="-298450" algn="l">
              <a:lnSpc>
                <a:spcPct val="115000"/>
              </a:lnSpc>
              <a:spcBef>
                <a:spcPts val="1600"/>
              </a:spcBef>
              <a:spcAft>
                <a:spcPts val="1600"/>
              </a:spcAft>
              <a:buClr>
                <a:schemeClr val="lt1"/>
              </a:buClr>
              <a:buSzPts val="1100"/>
              <a:buFont typeface="Arial"/>
              <a:buAutoNum type="romanLcPeriod"/>
              <a:defRPr/>
            </a:lvl9pPr>
          </a:lstStyle>
          <a:p>
            <a:endParaRPr/>
          </a:p>
        </p:txBody>
      </p:sp>
      <p:sp>
        <p:nvSpPr>
          <p:cNvPr id="27" name="Google Shape;27;p5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
              <a:t>‹#›</a:t>
            </a:fld>
            <a:endParaRPr/>
          </a:p>
        </p:txBody>
      </p:sp>
      <p:sp>
        <p:nvSpPr>
          <p:cNvPr id="28" name="Google Shape;28;p50"/>
          <p:cNvSpPr/>
          <p:nvPr/>
        </p:nvSpPr>
        <p:spPr>
          <a:xfrm rot="10800000">
            <a:off x="5995800" y="0"/>
            <a:ext cx="3148200" cy="1212900"/>
          </a:xfrm>
          <a:prstGeom prst="rtTriangle">
            <a:avLst/>
          </a:prstGeom>
          <a:solidFill>
            <a:srgbClr val="336574">
              <a:alpha val="3215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 name="Google Shape;29;p50"/>
          <p:cNvSpPr/>
          <p:nvPr/>
        </p:nvSpPr>
        <p:spPr>
          <a:xfrm>
            <a:off x="2750" y="4599424"/>
            <a:ext cx="9144000" cy="5394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0"/>
        <p:cNvGrpSpPr/>
        <p:nvPr/>
      </p:nvGrpSpPr>
      <p:grpSpPr>
        <a:xfrm>
          <a:off x="0" y="0"/>
          <a:ext cx="0" cy="0"/>
          <a:chOff x="0" y="0"/>
          <a:chExt cx="0" cy="0"/>
        </a:xfrm>
      </p:grpSpPr>
      <p:sp>
        <p:nvSpPr>
          <p:cNvPr id="31" name="Google Shape;31;p51"/>
          <p:cNvSpPr txBox="1">
            <a:spLocks noGrp="1"/>
          </p:cNvSpPr>
          <p:nvPr>
            <p:ph type="title"/>
          </p:nvPr>
        </p:nvSpPr>
        <p:spPr>
          <a:xfrm>
            <a:off x="713232" y="403213"/>
            <a:ext cx="77175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400"/>
              <a:buNone/>
              <a:defRPr sz="1900"/>
            </a:lvl1pPr>
            <a:lvl2pPr lvl="1" algn="l">
              <a:lnSpc>
                <a:spcPct val="100000"/>
              </a:lnSpc>
              <a:spcBef>
                <a:spcPts val="0"/>
              </a:spcBef>
              <a:spcAft>
                <a:spcPts val="0"/>
              </a:spcAft>
              <a:buSzPts val="2400"/>
              <a:buNone/>
              <a:defRPr/>
            </a:lvl2pPr>
            <a:lvl3pPr lvl="2" algn="l">
              <a:lnSpc>
                <a:spcPct val="100000"/>
              </a:lnSpc>
              <a:spcBef>
                <a:spcPts val="0"/>
              </a:spcBef>
              <a:spcAft>
                <a:spcPts val="0"/>
              </a:spcAft>
              <a:buSzPts val="2400"/>
              <a:buNone/>
              <a:defRPr/>
            </a:lvl3pPr>
            <a:lvl4pPr lvl="3" algn="l">
              <a:lnSpc>
                <a:spcPct val="100000"/>
              </a:lnSpc>
              <a:spcBef>
                <a:spcPts val="0"/>
              </a:spcBef>
              <a:spcAft>
                <a:spcPts val="0"/>
              </a:spcAft>
              <a:buSzPts val="2400"/>
              <a:buNone/>
              <a:defRPr/>
            </a:lvl4pPr>
            <a:lvl5pPr lvl="4" algn="l">
              <a:lnSpc>
                <a:spcPct val="100000"/>
              </a:lnSpc>
              <a:spcBef>
                <a:spcPts val="0"/>
              </a:spcBef>
              <a:spcAft>
                <a:spcPts val="0"/>
              </a:spcAft>
              <a:buSzPts val="2400"/>
              <a:buNone/>
              <a:defRPr/>
            </a:lvl5pPr>
            <a:lvl6pPr lvl="5" algn="l">
              <a:lnSpc>
                <a:spcPct val="100000"/>
              </a:lnSpc>
              <a:spcBef>
                <a:spcPts val="0"/>
              </a:spcBef>
              <a:spcAft>
                <a:spcPts val="0"/>
              </a:spcAft>
              <a:buSzPts val="2400"/>
              <a:buNone/>
              <a:defRPr/>
            </a:lvl6pPr>
            <a:lvl7pPr lvl="6" algn="l">
              <a:lnSpc>
                <a:spcPct val="100000"/>
              </a:lnSpc>
              <a:spcBef>
                <a:spcPts val="0"/>
              </a:spcBef>
              <a:spcAft>
                <a:spcPts val="0"/>
              </a:spcAft>
              <a:buSzPts val="2400"/>
              <a:buNone/>
              <a:defRPr/>
            </a:lvl7pPr>
            <a:lvl8pPr lvl="7" algn="l">
              <a:lnSpc>
                <a:spcPct val="100000"/>
              </a:lnSpc>
              <a:spcBef>
                <a:spcPts val="0"/>
              </a:spcBef>
              <a:spcAft>
                <a:spcPts val="0"/>
              </a:spcAft>
              <a:buSzPts val="2400"/>
              <a:buNone/>
              <a:defRPr/>
            </a:lvl8pPr>
            <a:lvl9pPr lvl="8" algn="l">
              <a:lnSpc>
                <a:spcPct val="100000"/>
              </a:lnSpc>
              <a:spcBef>
                <a:spcPts val="0"/>
              </a:spcBef>
              <a:spcAft>
                <a:spcPts val="0"/>
              </a:spcAft>
              <a:buSzPts val="2400"/>
              <a:buNone/>
              <a:defRPr/>
            </a:lvl9pPr>
          </a:lstStyle>
          <a:p>
            <a:endParaRPr/>
          </a:p>
        </p:txBody>
      </p:sp>
      <p:sp>
        <p:nvSpPr>
          <p:cNvPr id="32" name="Google Shape;32;p5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3"/>
        <p:cNvGrpSpPr/>
        <p:nvPr/>
      </p:nvGrpSpPr>
      <p:grpSpPr>
        <a:xfrm>
          <a:off x="0" y="0"/>
          <a:ext cx="0" cy="0"/>
          <a:chOff x="0" y="0"/>
          <a:chExt cx="0" cy="0"/>
        </a:xfrm>
      </p:grpSpPr>
      <p:sp>
        <p:nvSpPr>
          <p:cNvPr id="34" name="Google Shape;34;p54"/>
          <p:cNvSpPr/>
          <p:nvPr/>
        </p:nvSpPr>
        <p:spPr>
          <a:xfrm>
            <a:off x="4572000" y="-125"/>
            <a:ext cx="4572000" cy="51435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 name="Google Shape;35;p54"/>
          <p:cNvSpPr txBox="1">
            <a:spLocks noGrp="1"/>
          </p:cNvSpPr>
          <p:nvPr>
            <p:ph type="subTitle" idx="1"/>
          </p:nvPr>
        </p:nvSpPr>
        <p:spPr>
          <a:xfrm>
            <a:off x="876875" y="1534538"/>
            <a:ext cx="3039000" cy="1065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3000">
                <a:solidFill>
                  <a:srgbClr val="FFFFFF"/>
                </a:solidFill>
                <a:latin typeface="Krona One"/>
                <a:ea typeface="Krona One"/>
                <a:cs typeface="Krona One"/>
                <a:sym typeface="Krona 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6" name="Google Shape;36;p54"/>
          <p:cNvSpPr/>
          <p:nvPr/>
        </p:nvSpPr>
        <p:spPr>
          <a:xfrm>
            <a:off x="4564038" y="0"/>
            <a:ext cx="810900" cy="5143500"/>
          </a:xfrm>
          <a:prstGeom prst="rtTriangle">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54"/>
          <p:cNvSpPr txBox="1">
            <a:spLocks noGrp="1"/>
          </p:cNvSpPr>
          <p:nvPr>
            <p:ph type="title"/>
          </p:nvPr>
        </p:nvSpPr>
        <p:spPr>
          <a:xfrm>
            <a:off x="1808700" y="596814"/>
            <a:ext cx="1194600" cy="6960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6000"/>
              <a:buNone/>
              <a:defRPr sz="4000">
                <a:solidFill>
                  <a:schemeClr val="dk1"/>
                </a:solidFill>
              </a:defRPr>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endParaRPr/>
          </a:p>
        </p:txBody>
      </p:sp>
      <p:sp>
        <p:nvSpPr>
          <p:cNvPr id="38" name="Google Shape;38;p54"/>
          <p:cNvSpPr/>
          <p:nvPr/>
        </p:nvSpPr>
        <p:spPr>
          <a:xfrm>
            <a:off x="131999" y="4154250"/>
            <a:ext cx="4548000" cy="2221200"/>
          </a:xfrm>
          <a:prstGeom prst="ellipse">
            <a:avLst/>
          </a:prstGeom>
          <a:solidFill>
            <a:srgbClr val="336574">
              <a:alpha val="22745"/>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9"/>
        <p:cNvGrpSpPr/>
        <p:nvPr/>
      </p:nvGrpSpPr>
      <p:grpSpPr>
        <a:xfrm>
          <a:off x="0" y="0"/>
          <a:ext cx="0" cy="0"/>
          <a:chOff x="0" y="0"/>
          <a:chExt cx="0" cy="0"/>
        </a:xfrm>
      </p:grpSpPr>
      <p:sp>
        <p:nvSpPr>
          <p:cNvPr id="40" name="Google Shape;40;p55"/>
          <p:cNvSpPr txBox="1">
            <a:spLocks noGrp="1"/>
          </p:cNvSpPr>
          <p:nvPr>
            <p:ph type="title"/>
          </p:nvPr>
        </p:nvSpPr>
        <p:spPr>
          <a:xfrm>
            <a:off x="713232" y="389211"/>
            <a:ext cx="7717500" cy="572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400"/>
              <a:buNone/>
              <a:defRPr/>
            </a:lvl1pPr>
            <a:lvl2pPr lvl="1" algn="l">
              <a:lnSpc>
                <a:spcPct val="100000"/>
              </a:lnSpc>
              <a:spcBef>
                <a:spcPts val="0"/>
              </a:spcBef>
              <a:spcAft>
                <a:spcPts val="0"/>
              </a:spcAft>
              <a:buSzPts val="2400"/>
              <a:buNone/>
              <a:defRPr/>
            </a:lvl2pPr>
            <a:lvl3pPr lvl="2" algn="l">
              <a:lnSpc>
                <a:spcPct val="100000"/>
              </a:lnSpc>
              <a:spcBef>
                <a:spcPts val="0"/>
              </a:spcBef>
              <a:spcAft>
                <a:spcPts val="0"/>
              </a:spcAft>
              <a:buSzPts val="2400"/>
              <a:buNone/>
              <a:defRPr/>
            </a:lvl3pPr>
            <a:lvl4pPr lvl="3" algn="l">
              <a:lnSpc>
                <a:spcPct val="100000"/>
              </a:lnSpc>
              <a:spcBef>
                <a:spcPts val="0"/>
              </a:spcBef>
              <a:spcAft>
                <a:spcPts val="0"/>
              </a:spcAft>
              <a:buSzPts val="2400"/>
              <a:buNone/>
              <a:defRPr/>
            </a:lvl4pPr>
            <a:lvl5pPr lvl="4" algn="l">
              <a:lnSpc>
                <a:spcPct val="100000"/>
              </a:lnSpc>
              <a:spcBef>
                <a:spcPts val="0"/>
              </a:spcBef>
              <a:spcAft>
                <a:spcPts val="0"/>
              </a:spcAft>
              <a:buSzPts val="2400"/>
              <a:buNone/>
              <a:defRPr/>
            </a:lvl5pPr>
            <a:lvl6pPr lvl="5" algn="l">
              <a:lnSpc>
                <a:spcPct val="100000"/>
              </a:lnSpc>
              <a:spcBef>
                <a:spcPts val="0"/>
              </a:spcBef>
              <a:spcAft>
                <a:spcPts val="0"/>
              </a:spcAft>
              <a:buSzPts val="2400"/>
              <a:buNone/>
              <a:defRPr/>
            </a:lvl6pPr>
            <a:lvl7pPr lvl="6" algn="l">
              <a:lnSpc>
                <a:spcPct val="100000"/>
              </a:lnSpc>
              <a:spcBef>
                <a:spcPts val="0"/>
              </a:spcBef>
              <a:spcAft>
                <a:spcPts val="0"/>
              </a:spcAft>
              <a:buSzPts val="2400"/>
              <a:buNone/>
              <a:defRPr/>
            </a:lvl7pPr>
            <a:lvl8pPr lvl="7" algn="l">
              <a:lnSpc>
                <a:spcPct val="100000"/>
              </a:lnSpc>
              <a:spcBef>
                <a:spcPts val="0"/>
              </a:spcBef>
              <a:spcAft>
                <a:spcPts val="0"/>
              </a:spcAft>
              <a:buSzPts val="2400"/>
              <a:buNone/>
              <a:defRPr/>
            </a:lvl8pPr>
            <a:lvl9pPr lvl="8" algn="l">
              <a:lnSpc>
                <a:spcPct val="100000"/>
              </a:lnSpc>
              <a:spcBef>
                <a:spcPts val="0"/>
              </a:spcBef>
              <a:spcAft>
                <a:spcPts val="0"/>
              </a:spcAft>
              <a:buSzPts val="2400"/>
              <a:buNone/>
              <a:defRPr/>
            </a:lvl9pPr>
          </a:lstStyle>
          <a:p>
            <a:endParaRPr/>
          </a:p>
        </p:txBody>
      </p:sp>
      <p:sp>
        <p:nvSpPr>
          <p:cNvPr id="41" name="Google Shape;41;p55"/>
          <p:cNvSpPr txBox="1">
            <a:spLocks noGrp="1"/>
          </p:cNvSpPr>
          <p:nvPr>
            <p:ph type="subTitle" idx="1"/>
          </p:nvPr>
        </p:nvSpPr>
        <p:spPr>
          <a:xfrm>
            <a:off x="1941573" y="1855450"/>
            <a:ext cx="2482800" cy="329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a:solidFill>
                  <a:srgbClr val="000000"/>
                </a:solidFill>
                <a:latin typeface="Krona One"/>
                <a:ea typeface="Krona One"/>
                <a:cs typeface="Krona One"/>
                <a:sym typeface="Krona One"/>
              </a:defRPr>
            </a:lvl1pPr>
            <a:lvl2pPr lvl="1" algn="l">
              <a:lnSpc>
                <a:spcPct val="100000"/>
              </a:lnSpc>
              <a:spcBef>
                <a:spcPts val="0"/>
              </a:spcBef>
              <a:spcAft>
                <a:spcPts val="0"/>
              </a:spcAft>
              <a:buSzPts val="1400"/>
              <a:buNone/>
              <a:defRPr>
                <a:solidFill>
                  <a:srgbClr val="000000"/>
                </a:solidFill>
                <a:latin typeface="Krona One"/>
                <a:ea typeface="Krona One"/>
                <a:cs typeface="Krona One"/>
                <a:sym typeface="Krona One"/>
              </a:defRPr>
            </a:lvl2pPr>
            <a:lvl3pPr lvl="2" algn="l">
              <a:lnSpc>
                <a:spcPct val="100000"/>
              </a:lnSpc>
              <a:spcBef>
                <a:spcPts val="0"/>
              </a:spcBef>
              <a:spcAft>
                <a:spcPts val="0"/>
              </a:spcAft>
              <a:buSzPts val="1400"/>
              <a:buNone/>
              <a:defRPr>
                <a:solidFill>
                  <a:srgbClr val="000000"/>
                </a:solidFill>
                <a:latin typeface="Krona One"/>
                <a:ea typeface="Krona One"/>
                <a:cs typeface="Krona One"/>
                <a:sym typeface="Krona One"/>
              </a:defRPr>
            </a:lvl3pPr>
            <a:lvl4pPr lvl="3" algn="l">
              <a:lnSpc>
                <a:spcPct val="100000"/>
              </a:lnSpc>
              <a:spcBef>
                <a:spcPts val="0"/>
              </a:spcBef>
              <a:spcAft>
                <a:spcPts val="0"/>
              </a:spcAft>
              <a:buSzPts val="1400"/>
              <a:buNone/>
              <a:defRPr>
                <a:solidFill>
                  <a:srgbClr val="000000"/>
                </a:solidFill>
                <a:latin typeface="Krona One"/>
                <a:ea typeface="Krona One"/>
                <a:cs typeface="Krona One"/>
                <a:sym typeface="Krona One"/>
              </a:defRPr>
            </a:lvl4pPr>
            <a:lvl5pPr lvl="4" algn="l">
              <a:lnSpc>
                <a:spcPct val="100000"/>
              </a:lnSpc>
              <a:spcBef>
                <a:spcPts val="0"/>
              </a:spcBef>
              <a:spcAft>
                <a:spcPts val="0"/>
              </a:spcAft>
              <a:buSzPts val="1400"/>
              <a:buNone/>
              <a:defRPr>
                <a:solidFill>
                  <a:srgbClr val="000000"/>
                </a:solidFill>
                <a:latin typeface="Krona One"/>
                <a:ea typeface="Krona One"/>
                <a:cs typeface="Krona One"/>
                <a:sym typeface="Krona One"/>
              </a:defRPr>
            </a:lvl5pPr>
            <a:lvl6pPr lvl="5" algn="l">
              <a:lnSpc>
                <a:spcPct val="100000"/>
              </a:lnSpc>
              <a:spcBef>
                <a:spcPts val="0"/>
              </a:spcBef>
              <a:spcAft>
                <a:spcPts val="0"/>
              </a:spcAft>
              <a:buSzPts val="1400"/>
              <a:buNone/>
              <a:defRPr>
                <a:solidFill>
                  <a:srgbClr val="000000"/>
                </a:solidFill>
                <a:latin typeface="Krona One"/>
                <a:ea typeface="Krona One"/>
                <a:cs typeface="Krona One"/>
                <a:sym typeface="Krona One"/>
              </a:defRPr>
            </a:lvl6pPr>
            <a:lvl7pPr lvl="6" algn="l">
              <a:lnSpc>
                <a:spcPct val="100000"/>
              </a:lnSpc>
              <a:spcBef>
                <a:spcPts val="0"/>
              </a:spcBef>
              <a:spcAft>
                <a:spcPts val="0"/>
              </a:spcAft>
              <a:buSzPts val="1400"/>
              <a:buNone/>
              <a:defRPr>
                <a:solidFill>
                  <a:srgbClr val="000000"/>
                </a:solidFill>
                <a:latin typeface="Krona One"/>
                <a:ea typeface="Krona One"/>
                <a:cs typeface="Krona One"/>
                <a:sym typeface="Krona One"/>
              </a:defRPr>
            </a:lvl7pPr>
            <a:lvl8pPr lvl="7" algn="l">
              <a:lnSpc>
                <a:spcPct val="100000"/>
              </a:lnSpc>
              <a:spcBef>
                <a:spcPts val="0"/>
              </a:spcBef>
              <a:spcAft>
                <a:spcPts val="0"/>
              </a:spcAft>
              <a:buSzPts val="1400"/>
              <a:buNone/>
              <a:defRPr>
                <a:solidFill>
                  <a:srgbClr val="000000"/>
                </a:solidFill>
                <a:latin typeface="Krona One"/>
                <a:ea typeface="Krona One"/>
                <a:cs typeface="Krona One"/>
                <a:sym typeface="Krona One"/>
              </a:defRPr>
            </a:lvl8pPr>
            <a:lvl9pPr lvl="8" algn="l">
              <a:lnSpc>
                <a:spcPct val="100000"/>
              </a:lnSpc>
              <a:spcBef>
                <a:spcPts val="0"/>
              </a:spcBef>
              <a:spcAft>
                <a:spcPts val="0"/>
              </a:spcAft>
              <a:buSzPts val="1400"/>
              <a:buNone/>
              <a:defRPr>
                <a:solidFill>
                  <a:srgbClr val="000000"/>
                </a:solidFill>
                <a:latin typeface="Krona One"/>
                <a:ea typeface="Krona One"/>
                <a:cs typeface="Krona One"/>
                <a:sym typeface="Krona One"/>
              </a:defRPr>
            </a:lvl9pPr>
          </a:lstStyle>
          <a:p>
            <a:endParaRPr/>
          </a:p>
        </p:txBody>
      </p:sp>
      <p:sp>
        <p:nvSpPr>
          <p:cNvPr id="42" name="Google Shape;42;p55"/>
          <p:cNvSpPr txBox="1">
            <a:spLocks noGrp="1"/>
          </p:cNvSpPr>
          <p:nvPr>
            <p:ph type="subTitle" idx="2"/>
          </p:nvPr>
        </p:nvSpPr>
        <p:spPr>
          <a:xfrm>
            <a:off x="1933775" y="2495550"/>
            <a:ext cx="2361600" cy="969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200">
                <a:solidFill>
                  <a:schemeClr val="accent4"/>
                </a:solidFill>
              </a:defRPr>
            </a:lvl1pPr>
            <a:lvl2pPr lvl="1" algn="l">
              <a:lnSpc>
                <a:spcPct val="100000"/>
              </a:lnSpc>
              <a:spcBef>
                <a:spcPts val="0"/>
              </a:spcBef>
              <a:spcAft>
                <a:spcPts val="0"/>
              </a:spcAft>
              <a:buSzPts val="1400"/>
              <a:buNone/>
              <a:defRPr sz="1200">
                <a:solidFill>
                  <a:schemeClr val="accent4"/>
                </a:solidFill>
              </a:defRPr>
            </a:lvl2pPr>
            <a:lvl3pPr lvl="2" algn="l">
              <a:lnSpc>
                <a:spcPct val="100000"/>
              </a:lnSpc>
              <a:spcBef>
                <a:spcPts val="0"/>
              </a:spcBef>
              <a:spcAft>
                <a:spcPts val="0"/>
              </a:spcAft>
              <a:buSzPts val="1400"/>
              <a:buNone/>
              <a:defRPr sz="1200">
                <a:solidFill>
                  <a:schemeClr val="accent4"/>
                </a:solidFill>
              </a:defRPr>
            </a:lvl3pPr>
            <a:lvl4pPr lvl="3" algn="l">
              <a:lnSpc>
                <a:spcPct val="100000"/>
              </a:lnSpc>
              <a:spcBef>
                <a:spcPts val="0"/>
              </a:spcBef>
              <a:spcAft>
                <a:spcPts val="0"/>
              </a:spcAft>
              <a:buSzPts val="1400"/>
              <a:buNone/>
              <a:defRPr sz="1200">
                <a:solidFill>
                  <a:schemeClr val="accent4"/>
                </a:solidFill>
              </a:defRPr>
            </a:lvl4pPr>
            <a:lvl5pPr lvl="4" algn="l">
              <a:lnSpc>
                <a:spcPct val="100000"/>
              </a:lnSpc>
              <a:spcBef>
                <a:spcPts val="0"/>
              </a:spcBef>
              <a:spcAft>
                <a:spcPts val="0"/>
              </a:spcAft>
              <a:buSzPts val="1400"/>
              <a:buNone/>
              <a:defRPr sz="1200">
                <a:solidFill>
                  <a:schemeClr val="accent4"/>
                </a:solidFill>
              </a:defRPr>
            </a:lvl5pPr>
            <a:lvl6pPr lvl="5" algn="l">
              <a:lnSpc>
                <a:spcPct val="100000"/>
              </a:lnSpc>
              <a:spcBef>
                <a:spcPts val="0"/>
              </a:spcBef>
              <a:spcAft>
                <a:spcPts val="0"/>
              </a:spcAft>
              <a:buSzPts val="1400"/>
              <a:buNone/>
              <a:defRPr sz="1200">
                <a:solidFill>
                  <a:schemeClr val="accent4"/>
                </a:solidFill>
              </a:defRPr>
            </a:lvl6pPr>
            <a:lvl7pPr lvl="6" algn="l">
              <a:lnSpc>
                <a:spcPct val="100000"/>
              </a:lnSpc>
              <a:spcBef>
                <a:spcPts val="0"/>
              </a:spcBef>
              <a:spcAft>
                <a:spcPts val="0"/>
              </a:spcAft>
              <a:buSzPts val="1400"/>
              <a:buNone/>
              <a:defRPr sz="1200">
                <a:solidFill>
                  <a:schemeClr val="accent4"/>
                </a:solidFill>
              </a:defRPr>
            </a:lvl7pPr>
            <a:lvl8pPr lvl="7" algn="l">
              <a:lnSpc>
                <a:spcPct val="100000"/>
              </a:lnSpc>
              <a:spcBef>
                <a:spcPts val="0"/>
              </a:spcBef>
              <a:spcAft>
                <a:spcPts val="0"/>
              </a:spcAft>
              <a:buSzPts val="1400"/>
              <a:buNone/>
              <a:defRPr sz="1200">
                <a:solidFill>
                  <a:schemeClr val="accent4"/>
                </a:solidFill>
              </a:defRPr>
            </a:lvl8pPr>
            <a:lvl9pPr lvl="8" algn="l">
              <a:lnSpc>
                <a:spcPct val="100000"/>
              </a:lnSpc>
              <a:spcBef>
                <a:spcPts val="0"/>
              </a:spcBef>
              <a:spcAft>
                <a:spcPts val="0"/>
              </a:spcAft>
              <a:buSzPts val="1400"/>
              <a:buNone/>
              <a:defRPr sz="1200">
                <a:solidFill>
                  <a:schemeClr val="accent4"/>
                </a:solidFill>
              </a:defRPr>
            </a:lvl9pPr>
          </a:lstStyle>
          <a:p>
            <a:endParaRPr/>
          </a:p>
        </p:txBody>
      </p:sp>
      <p:sp>
        <p:nvSpPr>
          <p:cNvPr id="43" name="Google Shape;43;p55"/>
          <p:cNvSpPr txBox="1">
            <a:spLocks noGrp="1"/>
          </p:cNvSpPr>
          <p:nvPr>
            <p:ph type="subTitle" idx="3"/>
          </p:nvPr>
        </p:nvSpPr>
        <p:spPr>
          <a:xfrm>
            <a:off x="5872766" y="1853184"/>
            <a:ext cx="2487300" cy="3291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a:solidFill>
                  <a:schemeClr val="dk1"/>
                </a:solidFill>
                <a:latin typeface="Krona One"/>
                <a:ea typeface="Krona One"/>
                <a:cs typeface="Krona One"/>
                <a:sym typeface="Krona One"/>
              </a:defRPr>
            </a:lvl1pPr>
            <a:lvl2pPr lvl="1" algn="l">
              <a:lnSpc>
                <a:spcPct val="100000"/>
              </a:lnSpc>
              <a:spcBef>
                <a:spcPts val="0"/>
              </a:spcBef>
              <a:spcAft>
                <a:spcPts val="0"/>
              </a:spcAft>
              <a:buSzPts val="1400"/>
              <a:buNone/>
              <a:defRPr>
                <a:solidFill>
                  <a:schemeClr val="dk1"/>
                </a:solidFill>
                <a:latin typeface="Krona One"/>
                <a:ea typeface="Krona One"/>
                <a:cs typeface="Krona One"/>
                <a:sym typeface="Krona One"/>
              </a:defRPr>
            </a:lvl2pPr>
            <a:lvl3pPr lvl="2" algn="l">
              <a:lnSpc>
                <a:spcPct val="100000"/>
              </a:lnSpc>
              <a:spcBef>
                <a:spcPts val="0"/>
              </a:spcBef>
              <a:spcAft>
                <a:spcPts val="0"/>
              </a:spcAft>
              <a:buSzPts val="1400"/>
              <a:buNone/>
              <a:defRPr>
                <a:solidFill>
                  <a:schemeClr val="dk1"/>
                </a:solidFill>
                <a:latin typeface="Krona One"/>
                <a:ea typeface="Krona One"/>
                <a:cs typeface="Krona One"/>
                <a:sym typeface="Krona One"/>
              </a:defRPr>
            </a:lvl3pPr>
            <a:lvl4pPr lvl="3" algn="l">
              <a:lnSpc>
                <a:spcPct val="100000"/>
              </a:lnSpc>
              <a:spcBef>
                <a:spcPts val="0"/>
              </a:spcBef>
              <a:spcAft>
                <a:spcPts val="0"/>
              </a:spcAft>
              <a:buSzPts val="1400"/>
              <a:buNone/>
              <a:defRPr>
                <a:solidFill>
                  <a:schemeClr val="dk1"/>
                </a:solidFill>
                <a:latin typeface="Krona One"/>
                <a:ea typeface="Krona One"/>
                <a:cs typeface="Krona One"/>
                <a:sym typeface="Krona One"/>
              </a:defRPr>
            </a:lvl4pPr>
            <a:lvl5pPr lvl="4" algn="l">
              <a:lnSpc>
                <a:spcPct val="100000"/>
              </a:lnSpc>
              <a:spcBef>
                <a:spcPts val="0"/>
              </a:spcBef>
              <a:spcAft>
                <a:spcPts val="0"/>
              </a:spcAft>
              <a:buSzPts val="1400"/>
              <a:buNone/>
              <a:defRPr>
                <a:solidFill>
                  <a:schemeClr val="dk1"/>
                </a:solidFill>
                <a:latin typeface="Krona One"/>
                <a:ea typeface="Krona One"/>
                <a:cs typeface="Krona One"/>
                <a:sym typeface="Krona One"/>
              </a:defRPr>
            </a:lvl5pPr>
            <a:lvl6pPr lvl="5" algn="l">
              <a:lnSpc>
                <a:spcPct val="100000"/>
              </a:lnSpc>
              <a:spcBef>
                <a:spcPts val="0"/>
              </a:spcBef>
              <a:spcAft>
                <a:spcPts val="0"/>
              </a:spcAft>
              <a:buSzPts val="1400"/>
              <a:buNone/>
              <a:defRPr>
                <a:solidFill>
                  <a:schemeClr val="dk1"/>
                </a:solidFill>
                <a:latin typeface="Krona One"/>
                <a:ea typeface="Krona One"/>
                <a:cs typeface="Krona One"/>
                <a:sym typeface="Krona One"/>
              </a:defRPr>
            </a:lvl6pPr>
            <a:lvl7pPr lvl="6" algn="l">
              <a:lnSpc>
                <a:spcPct val="100000"/>
              </a:lnSpc>
              <a:spcBef>
                <a:spcPts val="0"/>
              </a:spcBef>
              <a:spcAft>
                <a:spcPts val="0"/>
              </a:spcAft>
              <a:buSzPts val="1400"/>
              <a:buNone/>
              <a:defRPr>
                <a:solidFill>
                  <a:schemeClr val="dk1"/>
                </a:solidFill>
                <a:latin typeface="Krona One"/>
                <a:ea typeface="Krona One"/>
                <a:cs typeface="Krona One"/>
                <a:sym typeface="Krona One"/>
              </a:defRPr>
            </a:lvl7pPr>
            <a:lvl8pPr lvl="7" algn="l">
              <a:lnSpc>
                <a:spcPct val="100000"/>
              </a:lnSpc>
              <a:spcBef>
                <a:spcPts val="0"/>
              </a:spcBef>
              <a:spcAft>
                <a:spcPts val="0"/>
              </a:spcAft>
              <a:buSzPts val="1400"/>
              <a:buNone/>
              <a:defRPr>
                <a:solidFill>
                  <a:schemeClr val="dk1"/>
                </a:solidFill>
                <a:latin typeface="Krona One"/>
                <a:ea typeface="Krona One"/>
                <a:cs typeface="Krona One"/>
                <a:sym typeface="Krona One"/>
              </a:defRPr>
            </a:lvl8pPr>
            <a:lvl9pPr lvl="8" algn="l">
              <a:lnSpc>
                <a:spcPct val="100000"/>
              </a:lnSpc>
              <a:spcBef>
                <a:spcPts val="0"/>
              </a:spcBef>
              <a:spcAft>
                <a:spcPts val="0"/>
              </a:spcAft>
              <a:buSzPts val="1400"/>
              <a:buNone/>
              <a:defRPr>
                <a:solidFill>
                  <a:schemeClr val="dk1"/>
                </a:solidFill>
                <a:latin typeface="Krona One"/>
                <a:ea typeface="Krona One"/>
                <a:cs typeface="Krona One"/>
                <a:sym typeface="Krona One"/>
              </a:defRPr>
            </a:lvl9pPr>
          </a:lstStyle>
          <a:p>
            <a:endParaRPr/>
          </a:p>
        </p:txBody>
      </p:sp>
      <p:sp>
        <p:nvSpPr>
          <p:cNvPr id="44" name="Google Shape;44;p55"/>
          <p:cNvSpPr txBox="1">
            <a:spLocks noGrp="1"/>
          </p:cNvSpPr>
          <p:nvPr>
            <p:ph type="subTitle" idx="4"/>
          </p:nvPr>
        </p:nvSpPr>
        <p:spPr>
          <a:xfrm>
            <a:off x="5872775" y="2492900"/>
            <a:ext cx="2361600" cy="9693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None/>
              <a:defRPr sz="1200">
                <a:solidFill>
                  <a:schemeClr val="accent4"/>
                </a:solidFill>
              </a:defRPr>
            </a:lvl1pPr>
            <a:lvl2pPr lvl="1" algn="l">
              <a:lnSpc>
                <a:spcPct val="100000"/>
              </a:lnSpc>
              <a:spcBef>
                <a:spcPts val="0"/>
              </a:spcBef>
              <a:spcAft>
                <a:spcPts val="0"/>
              </a:spcAft>
              <a:buSzPts val="1400"/>
              <a:buNone/>
              <a:defRPr sz="1200">
                <a:solidFill>
                  <a:schemeClr val="accent4"/>
                </a:solidFill>
              </a:defRPr>
            </a:lvl2pPr>
            <a:lvl3pPr lvl="2" algn="l">
              <a:lnSpc>
                <a:spcPct val="100000"/>
              </a:lnSpc>
              <a:spcBef>
                <a:spcPts val="0"/>
              </a:spcBef>
              <a:spcAft>
                <a:spcPts val="0"/>
              </a:spcAft>
              <a:buSzPts val="1400"/>
              <a:buNone/>
              <a:defRPr sz="1200">
                <a:solidFill>
                  <a:schemeClr val="accent4"/>
                </a:solidFill>
              </a:defRPr>
            </a:lvl3pPr>
            <a:lvl4pPr lvl="3" algn="l">
              <a:lnSpc>
                <a:spcPct val="100000"/>
              </a:lnSpc>
              <a:spcBef>
                <a:spcPts val="0"/>
              </a:spcBef>
              <a:spcAft>
                <a:spcPts val="0"/>
              </a:spcAft>
              <a:buSzPts val="1400"/>
              <a:buNone/>
              <a:defRPr sz="1200">
                <a:solidFill>
                  <a:schemeClr val="accent4"/>
                </a:solidFill>
              </a:defRPr>
            </a:lvl4pPr>
            <a:lvl5pPr lvl="4" algn="l">
              <a:lnSpc>
                <a:spcPct val="100000"/>
              </a:lnSpc>
              <a:spcBef>
                <a:spcPts val="0"/>
              </a:spcBef>
              <a:spcAft>
                <a:spcPts val="0"/>
              </a:spcAft>
              <a:buSzPts val="1400"/>
              <a:buNone/>
              <a:defRPr sz="1200">
                <a:solidFill>
                  <a:schemeClr val="accent4"/>
                </a:solidFill>
              </a:defRPr>
            </a:lvl5pPr>
            <a:lvl6pPr lvl="5" algn="l">
              <a:lnSpc>
                <a:spcPct val="100000"/>
              </a:lnSpc>
              <a:spcBef>
                <a:spcPts val="0"/>
              </a:spcBef>
              <a:spcAft>
                <a:spcPts val="0"/>
              </a:spcAft>
              <a:buSzPts val="1400"/>
              <a:buNone/>
              <a:defRPr sz="1200">
                <a:solidFill>
                  <a:schemeClr val="accent4"/>
                </a:solidFill>
              </a:defRPr>
            </a:lvl6pPr>
            <a:lvl7pPr lvl="6" algn="l">
              <a:lnSpc>
                <a:spcPct val="100000"/>
              </a:lnSpc>
              <a:spcBef>
                <a:spcPts val="0"/>
              </a:spcBef>
              <a:spcAft>
                <a:spcPts val="0"/>
              </a:spcAft>
              <a:buSzPts val="1400"/>
              <a:buNone/>
              <a:defRPr sz="1200">
                <a:solidFill>
                  <a:schemeClr val="accent4"/>
                </a:solidFill>
              </a:defRPr>
            </a:lvl7pPr>
            <a:lvl8pPr lvl="7" algn="l">
              <a:lnSpc>
                <a:spcPct val="100000"/>
              </a:lnSpc>
              <a:spcBef>
                <a:spcPts val="0"/>
              </a:spcBef>
              <a:spcAft>
                <a:spcPts val="0"/>
              </a:spcAft>
              <a:buSzPts val="1400"/>
              <a:buNone/>
              <a:defRPr sz="1200">
                <a:solidFill>
                  <a:schemeClr val="accent4"/>
                </a:solidFill>
              </a:defRPr>
            </a:lvl8pPr>
            <a:lvl9pPr lvl="8" algn="l">
              <a:lnSpc>
                <a:spcPct val="100000"/>
              </a:lnSpc>
              <a:spcBef>
                <a:spcPts val="0"/>
              </a:spcBef>
              <a:spcAft>
                <a:spcPts val="0"/>
              </a:spcAft>
              <a:buSzPts val="1400"/>
              <a:buNone/>
              <a:defRPr sz="1200">
                <a:solidFill>
                  <a:schemeClr val="accent4"/>
                </a:solidFill>
              </a:defRPr>
            </a:lvl9pPr>
          </a:lstStyle>
          <a:p>
            <a:endParaRPr/>
          </a:p>
        </p:txBody>
      </p:sp>
      <p:sp>
        <p:nvSpPr>
          <p:cNvPr id="45" name="Google Shape;45;p55"/>
          <p:cNvSpPr/>
          <p:nvPr/>
        </p:nvSpPr>
        <p:spPr>
          <a:xfrm rot="10800000">
            <a:off x="5995800" y="0"/>
            <a:ext cx="3148200" cy="1212900"/>
          </a:xfrm>
          <a:prstGeom prst="rtTriangle">
            <a:avLst/>
          </a:prstGeom>
          <a:solidFill>
            <a:srgbClr val="336574">
              <a:alpha val="3215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 name="Google Shape;46;p55"/>
          <p:cNvSpPr/>
          <p:nvPr/>
        </p:nvSpPr>
        <p:spPr>
          <a:xfrm flipH="1">
            <a:off x="-696609" y="2123275"/>
            <a:ext cx="9898655" cy="2539956"/>
          </a:xfrm>
          <a:custGeom>
            <a:avLst/>
            <a:gdLst/>
            <a:ahLst/>
            <a:cxnLst/>
            <a:rect l="l" t="t" r="r" b="b"/>
            <a:pathLst>
              <a:path w="255268" h="56544" extrusionOk="0">
                <a:moveTo>
                  <a:pt x="182194" y="0"/>
                </a:moveTo>
                <a:cubicBezTo>
                  <a:pt x="148857" y="0"/>
                  <a:pt x="131413" y="9664"/>
                  <a:pt x="123189" y="16564"/>
                </a:cubicBezTo>
                <a:cubicBezTo>
                  <a:pt x="112292" y="25742"/>
                  <a:pt x="109040" y="32980"/>
                  <a:pt x="89149" y="32980"/>
                </a:cubicBezTo>
                <a:cubicBezTo>
                  <a:pt x="85825" y="32980"/>
                  <a:pt x="82037" y="32778"/>
                  <a:pt x="77670" y="32349"/>
                </a:cubicBezTo>
                <a:cubicBezTo>
                  <a:pt x="77260" y="32278"/>
                  <a:pt x="76851" y="32278"/>
                  <a:pt x="76370" y="32278"/>
                </a:cubicBezTo>
                <a:cubicBezTo>
                  <a:pt x="72626" y="32085"/>
                  <a:pt x="68929" y="31997"/>
                  <a:pt x="65301" y="31997"/>
                </a:cubicBezTo>
                <a:cubicBezTo>
                  <a:pt x="29217" y="31997"/>
                  <a:pt x="0" y="40701"/>
                  <a:pt x="0" y="40701"/>
                </a:cubicBezTo>
                <a:lnTo>
                  <a:pt x="410" y="54777"/>
                </a:lnTo>
                <a:lnTo>
                  <a:pt x="236656" y="56543"/>
                </a:lnTo>
                <a:cubicBezTo>
                  <a:pt x="236656" y="56543"/>
                  <a:pt x="255268" y="4141"/>
                  <a:pt x="193793" y="368"/>
                </a:cubicBezTo>
                <a:cubicBezTo>
                  <a:pt x="189728" y="117"/>
                  <a:pt x="185865" y="0"/>
                  <a:pt x="182194" y="0"/>
                </a:cubicBezTo>
                <a:close/>
              </a:path>
            </a:pathLst>
          </a:custGeom>
          <a:solidFill>
            <a:srgbClr val="336574">
              <a:alpha val="5333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 name="Google Shape;47;p55"/>
          <p:cNvSpPr/>
          <p:nvPr/>
        </p:nvSpPr>
        <p:spPr>
          <a:xfrm>
            <a:off x="0" y="4350900"/>
            <a:ext cx="9144000" cy="7926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 name="Google Shape;48;p55"/>
          <p:cNvSpPr/>
          <p:nvPr/>
        </p:nvSpPr>
        <p:spPr>
          <a:xfrm>
            <a:off x="3927875" y="4347479"/>
            <a:ext cx="387600" cy="196500"/>
          </a:xfrm>
          <a:prstGeom prst="parallelogram">
            <a:avLst>
              <a:gd name="adj" fmla="val 91488"/>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9" name="Google Shape;49;p55"/>
          <p:cNvGrpSpPr/>
          <p:nvPr/>
        </p:nvGrpSpPr>
        <p:grpSpPr>
          <a:xfrm>
            <a:off x="3389744" y="4759529"/>
            <a:ext cx="563794" cy="390618"/>
            <a:chOff x="3394506" y="4742861"/>
            <a:chExt cx="563794" cy="390618"/>
          </a:xfrm>
        </p:grpSpPr>
        <p:sp>
          <p:nvSpPr>
            <p:cNvPr id="50" name="Google Shape;50;p55"/>
            <p:cNvSpPr/>
            <p:nvPr/>
          </p:nvSpPr>
          <p:spPr>
            <a:xfrm>
              <a:off x="3570700" y="4742861"/>
              <a:ext cx="387600" cy="196500"/>
            </a:xfrm>
            <a:prstGeom prst="parallelogram">
              <a:avLst>
                <a:gd name="adj" fmla="val 91488"/>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 name="Google Shape;51;p55"/>
            <p:cNvSpPr/>
            <p:nvPr/>
          </p:nvSpPr>
          <p:spPr>
            <a:xfrm>
              <a:off x="3394506" y="4936979"/>
              <a:ext cx="387600" cy="196500"/>
            </a:xfrm>
            <a:prstGeom prst="parallelogram">
              <a:avLst>
                <a:gd name="adj" fmla="val 91488"/>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52"/>
        <p:cNvGrpSpPr/>
        <p:nvPr/>
      </p:nvGrpSpPr>
      <p:grpSpPr>
        <a:xfrm>
          <a:off x="0" y="0"/>
          <a:ext cx="0" cy="0"/>
          <a:chOff x="0" y="0"/>
          <a:chExt cx="0" cy="0"/>
        </a:xfrm>
      </p:grpSpPr>
      <p:sp>
        <p:nvSpPr>
          <p:cNvPr id="53" name="Google Shape;53;p56"/>
          <p:cNvSpPr txBox="1">
            <a:spLocks noGrp="1"/>
          </p:cNvSpPr>
          <p:nvPr>
            <p:ph type="title"/>
          </p:nvPr>
        </p:nvSpPr>
        <p:spPr>
          <a:xfrm>
            <a:off x="823425" y="1172875"/>
            <a:ext cx="3353400" cy="5760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54" name="Google Shape;54;p56"/>
          <p:cNvSpPr txBox="1">
            <a:spLocks noGrp="1"/>
          </p:cNvSpPr>
          <p:nvPr>
            <p:ph type="body" idx="1"/>
          </p:nvPr>
        </p:nvSpPr>
        <p:spPr>
          <a:xfrm>
            <a:off x="823425" y="2305325"/>
            <a:ext cx="3070800" cy="16653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a:solidFill>
                  <a:srgbClr val="FFFFFF"/>
                </a:solidFill>
              </a:defRPr>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55" name="Google Shape;55;p56"/>
          <p:cNvSpPr/>
          <p:nvPr/>
        </p:nvSpPr>
        <p:spPr>
          <a:xfrm rot="10800000" flipH="1">
            <a:off x="0" y="-75"/>
            <a:ext cx="3148200" cy="1212900"/>
          </a:xfrm>
          <a:prstGeom prst="rtTriangle">
            <a:avLst/>
          </a:prstGeom>
          <a:solidFill>
            <a:srgbClr val="336574">
              <a:alpha val="3215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 name="Google Shape;56;p56"/>
          <p:cNvSpPr txBox="1">
            <a:spLocks noGrp="1"/>
          </p:cNvSpPr>
          <p:nvPr>
            <p:ph type="title" idx="2"/>
          </p:nvPr>
        </p:nvSpPr>
        <p:spPr>
          <a:xfrm>
            <a:off x="823425" y="2010475"/>
            <a:ext cx="3070800" cy="322200"/>
          </a:xfrm>
          <a:prstGeom prst="rect">
            <a:avLst/>
          </a:prstGeom>
          <a:solidFill>
            <a:schemeClr val="accent2"/>
          </a:solid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400"/>
              <a:buNone/>
              <a:defRPr sz="1200">
                <a:solidFill>
                  <a:schemeClr val="lt1"/>
                </a:solidFill>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57"/>
        <p:cNvGrpSpPr/>
        <p:nvPr/>
      </p:nvGrpSpPr>
      <p:grpSpPr>
        <a:xfrm>
          <a:off x="0" y="0"/>
          <a:ext cx="0" cy="0"/>
          <a:chOff x="0" y="0"/>
          <a:chExt cx="0" cy="0"/>
        </a:xfrm>
      </p:grpSpPr>
      <p:sp>
        <p:nvSpPr>
          <p:cNvPr id="58" name="Google Shape;58;p57"/>
          <p:cNvSpPr/>
          <p:nvPr/>
        </p:nvSpPr>
        <p:spPr>
          <a:xfrm flipH="1">
            <a:off x="0" y="-78"/>
            <a:ext cx="9144000" cy="5139000"/>
          </a:xfrm>
          <a:prstGeom prst="rtTriangle">
            <a:avLst/>
          </a:prstGeom>
          <a:solidFill>
            <a:srgbClr val="336574">
              <a:alpha val="3215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59" name="Google Shape;59;p57"/>
          <p:cNvGrpSpPr/>
          <p:nvPr/>
        </p:nvGrpSpPr>
        <p:grpSpPr>
          <a:xfrm rot="-748857">
            <a:off x="7388797" y="4089892"/>
            <a:ext cx="2411212" cy="1590175"/>
            <a:chOff x="7512977" y="3864393"/>
            <a:chExt cx="2411380" cy="1590286"/>
          </a:xfrm>
        </p:grpSpPr>
        <p:sp>
          <p:nvSpPr>
            <p:cNvPr id="60" name="Google Shape;60;p57"/>
            <p:cNvSpPr/>
            <p:nvPr/>
          </p:nvSpPr>
          <p:spPr>
            <a:xfrm rot="-1800015">
              <a:off x="7532258" y="4844220"/>
              <a:ext cx="1076992" cy="365707"/>
            </a:xfrm>
            <a:prstGeom prst="rect">
              <a:avLst/>
            </a:prstGeom>
            <a:solidFill>
              <a:srgbClr val="FFFFFF">
                <a:alpha val="5568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 name="Google Shape;61;p57"/>
            <p:cNvSpPr/>
            <p:nvPr/>
          </p:nvSpPr>
          <p:spPr>
            <a:xfrm rot="-1800015">
              <a:off x="8828083" y="4109145"/>
              <a:ext cx="1076992" cy="365707"/>
            </a:xfrm>
            <a:prstGeom prst="rect">
              <a:avLst/>
            </a:prstGeom>
            <a:solidFill>
              <a:srgbClr val="FFFFFF">
                <a:alpha val="5568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2" name="Google Shape;62;p57"/>
          <p:cNvSpPr/>
          <p:nvPr/>
        </p:nvSpPr>
        <p:spPr>
          <a:xfrm rot="-2046914">
            <a:off x="-7609053" y="-4105986"/>
            <a:ext cx="10349659" cy="8211979"/>
          </a:xfrm>
          <a:prstGeom prst="ellipse">
            <a:avLst/>
          </a:prstGeom>
          <a:solidFill>
            <a:srgbClr val="336574">
              <a:alpha val="1215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63" name="Google Shape;63;p57"/>
          <p:cNvGrpSpPr/>
          <p:nvPr/>
        </p:nvGrpSpPr>
        <p:grpSpPr>
          <a:xfrm>
            <a:off x="713221" y="551350"/>
            <a:ext cx="7717458" cy="4044300"/>
            <a:chOff x="713225" y="551350"/>
            <a:chExt cx="7980000" cy="4044300"/>
          </a:xfrm>
        </p:grpSpPr>
        <p:sp>
          <p:nvSpPr>
            <p:cNvPr id="64" name="Google Shape;64;p57"/>
            <p:cNvSpPr/>
            <p:nvPr/>
          </p:nvSpPr>
          <p:spPr>
            <a:xfrm>
              <a:off x="713225" y="551350"/>
              <a:ext cx="7980000" cy="4044300"/>
            </a:xfrm>
            <a:prstGeom prst="roundRect">
              <a:avLst>
                <a:gd name="adj" fmla="val 10795"/>
              </a:avLst>
            </a:prstGeom>
            <a:solidFill>
              <a:srgbClr val="99999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 name="Google Shape;65;p57"/>
            <p:cNvSpPr/>
            <p:nvPr/>
          </p:nvSpPr>
          <p:spPr>
            <a:xfrm>
              <a:off x="1722702" y="551350"/>
              <a:ext cx="6970500" cy="4044300"/>
            </a:xfrm>
            <a:prstGeom prst="roundRect">
              <a:avLst>
                <a:gd name="adj" fmla="val 10795"/>
              </a:avLst>
            </a:prstGeom>
            <a:solidFill>
              <a:srgbClr val="B7B7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 name="Google Shape;66;p57"/>
            <p:cNvSpPr/>
            <p:nvPr/>
          </p:nvSpPr>
          <p:spPr>
            <a:xfrm>
              <a:off x="982850" y="769675"/>
              <a:ext cx="7447932" cy="3567146"/>
            </a:xfrm>
            <a:custGeom>
              <a:avLst/>
              <a:gdLst/>
              <a:ahLst/>
              <a:cxnLst/>
              <a:rect l="l" t="t" r="r" b="b"/>
              <a:pathLst>
                <a:path w="16614" h="8515" extrusionOk="0">
                  <a:moveTo>
                    <a:pt x="572" y="1"/>
                  </a:moveTo>
                  <a:cubicBezTo>
                    <a:pt x="257" y="1"/>
                    <a:pt x="0" y="259"/>
                    <a:pt x="0" y="574"/>
                  </a:cubicBezTo>
                  <a:lnTo>
                    <a:pt x="0" y="7946"/>
                  </a:lnTo>
                  <a:cubicBezTo>
                    <a:pt x="0" y="8261"/>
                    <a:pt x="257" y="8514"/>
                    <a:pt x="572" y="8514"/>
                  </a:cubicBezTo>
                  <a:lnTo>
                    <a:pt x="16040" y="8514"/>
                  </a:lnTo>
                  <a:cubicBezTo>
                    <a:pt x="16355" y="8514"/>
                    <a:pt x="16613" y="8261"/>
                    <a:pt x="16613" y="7946"/>
                  </a:cubicBezTo>
                  <a:lnTo>
                    <a:pt x="16613" y="574"/>
                  </a:lnTo>
                  <a:cubicBezTo>
                    <a:pt x="16613" y="259"/>
                    <a:pt x="16355" y="1"/>
                    <a:pt x="16040" y="1"/>
                  </a:cubicBezTo>
                  <a:close/>
                </a:path>
              </a:pathLst>
            </a:cu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 name="Google Shape;67;p57"/>
            <p:cNvSpPr/>
            <p:nvPr/>
          </p:nvSpPr>
          <p:spPr>
            <a:xfrm>
              <a:off x="982850" y="769675"/>
              <a:ext cx="7447932" cy="861310"/>
            </a:xfrm>
            <a:custGeom>
              <a:avLst/>
              <a:gdLst/>
              <a:ahLst/>
              <a:cxnLst/>
              <a:rect l="l" t="t" r="r" b="b"/>
              <a:pathLst>
                <a:path w="16614" h="2056" extrusionOk="0">
                  <a:moveTo>
                    <a:pt x="572" y="1"/>
                  </a:moveTo>
                  <a:cubicBezTo>
                    <a:pt x="257" y="1"/>
                    <a:pt x="0" y="259"/>
                    <a:pt x="0" y="574"/>
                  </a:cubicBezTo>
                  <a:lnTo>
                    <a:pt x="0" y="2056"/>
                  </a:lnTo>
                  <a:lnTo>
                    <a:pt x="16613" y="2056"/>
                  </a:lnTo>
                  <a:lnTo>
                    <a:pt x="16613" y="574"/>
                  </a:lnTo>
                  <a:cubicBezTo>
                    <a:pt x="16613" y="259"/>
                    <a:pt x="16355" y="1"/>
                    <a:pt x="16040"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 name="Google Shape;68;p57"/>
            <p:cNvSpPr/>
            <p:nvPr/>
          </p:nvSpPr>
          <p:spPr>
            <a:xfrm>
              <a:off x="982850" y="3477191"/>
              <a:ext cx="7447932" cy="859634"/>
            </a:xfrm>
            <a:custGeom>
              <a:avLst/>
              <a:gdLst/>
              <a:ahLst/>
              <a:cxnLst/>
              <a:rect l="l" t="t" r="r" b="b"/>
              <a:pathLst>
                <a:path w="16614" h="2052" extrusionOk="0">
                  <a:moveTo>
                    <a:pt x="0" y="1"/>
                  </a:moveTo>
                  <a:lnTo>
                    <a:pt x="0" y="1483"/>
                  </a:lnTo>
                  <a:cubicBezTo>
                    <a:pt x="0" y="1798"/>
                    <a:pt x="257" y="2051"/>
                    <a:pt x="572" y="2051"/>
                  </a:cubicBezTo>
                  <a:lnTo>
                    <a:pt x="16040" y="2051"/>
                  </a:lnTo>
                  <a:cubicBezTo>
                    <a:pt x="16355" y="2051"/>
                    <a:pt x="16613" y="1798"/>
                    <a:pt x="16613" y="1483"/>
                  </a:cubicBezTo>
                  <a:lnTo>
                    <a:pt x="16613"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 name="Google Shape;69;p57"/>
            <p:cNvSpPr/>
            <p:nvPr/>
          </p:nvSpPr>
          <p:spPr>
            <a:xfrm>
              <a:off x="2398974" y="1041634"/>
              <a:ext cx="276372" cy="241431"/>
            </a:xfrm>
            <a:custGeom>
              <a:avLst/>
              <a:gdLst/>
              <a:ahLst/>
              <a:cxnLst/>
              <a:rect l="l" t="t" r="r" b="b"/>
              <a:pathLst>
                <a:path w="675" h="680" extrusionOk="0">
                  <a:moveTo>
                    <a:pt x="337" y="0"/>
                  </a:moveTo>
                  <a:cubicBezTo>
                    <a:pt x="151" y="0"/>
                    <a:pt x="0" y="152"/>
                    <a:pt x="0" y="338"/>
                  </a:cubicBezTo>
                  <a:cubicBezTo>
                    <a:pt x="0" y="524"/>
                    <a:pt x="151" y="680"/>
                    <a:pt x="337" y="680"/>
                  </a:cubicBezTo>
                  <a:cubicBezTo>
                    <a:pt x="523" y="680"/>
                    <a:pt x="675" y="524"/>
                    <a:pt x="675" y="338"/>
                  </a:cubicBezTo>
                  <a:cubicBezTo>
                    <a:pt x="675" y="152"/>
                    <a:pt x="523" y="0"/>
                    <a:pt x="33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 name="Google Shape;70;p57"/>
            <p:cNvSpPr/>
            <p:nvPr/>
          </p:nvSpPr>
          <p:spPr>
            <a:xfrm>
              <a:off x="2398974" y="3791714"/>
              <a:ext cx="276372" cy="240010"/>
            </a:xfrm>
            <a:custGeom>
              <a:avLst/>
              <a:gdLst/>
              <a:ahLst/>
              <a:cxnLst/>
              <a:rect l="l" t="t" r="r" b="b"/>
              <a:pathLst>
                <a:path w="675" h="676" extrusionOk="0">
                  <a:moveTo>
                    <a:pt x="337" y="1"/>
                  </a:moveTo>
                  <a:cubicBezTo>
                    <a:pt x="151" y="1"/>
                    <a:pt x="0" y="151"/>
                    <a:pt x="0" y="337"/>
                  </a:cubicBezTo>
                  <a:cubicBezTo>
                    <a:pt x="0" y="524"/>
                    <a:pt x="151" y="675"/>
                    <a:pt x="337" y="675"/>
                  </a:cubicBezTo>
                  <a:cubicBezTo>
                    <a:pt x="523" y="675"/>
                    <a:pt x="675" y="524"/>
                    <a:pt x="675" y="337"/>
                  </a:cubicBezTo>
                  <a:cubicBezTo>
                    <a:pt x="675" y="151"/>
                    <a:pt x="523" y="1"/>
                    <a:pt x="337"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 name="Google Shape;71;p57"/>
            <p:cNvSpPr/>
            <p:nvPr/>
          </p:nvSpPr>
          <p:spPr>
            <a:xfrm>
              <a:off x="6483973" y="1041634"/>
              <a:ext cx="276781" cy="241431"/>
            </a:xfrm>
            <a:custGeom>
              <a:avLst/>
              <a:gdLst/>
              <a:ahLst/>
              <a:cxnLst/>
              <a:rect l="l" t="t" r="r" b="b"/>
              <a:pathLst>
                <a:path w="676" h="680" extrusionOk="0">
                  <a:moveTo>
                    <a:pt x="338" y="0"/>
                  </a:moveTo>
                  <a:cubicBezTo>
                    <a:pt x="151" y="0"/>
                    <a:pt x="0" y="152"/>
                    <a:pt x="0" y="338"/>
                  </a:cubicBezTo>
                  <a:cubicBezTo>
                    <a:pt x="0" y="524"/>
                    <a:pt x="151" y="680"/>
                    <a:pt x="338" y="680"/>
                  </a:cubicBezTo>
                  <a:cubicBezTo>
                    <a:pt x="524" y="680"/>
                    <a:pt x="675" y="524"/>
                    <a:pt x="675" y="338"/>
                  </a:cubicBezTo>
                  <a:cubicBezTo>
                    <a:pt x="675" y="152"/>
                    <a:pt x="524" y="0"/>
                    <a:pt x="3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 name="Google Shape;72;p57"/>
            <p:cNvSpPr/>
            <p:nvPr/>
          </p:nvSpPr>
          <p:spPr>
            <a:xfrm>
              <a:off x="6483973" y="3791714"/>
              <a:ext cx="276781" cy="240010"/>
            </a:xfrm>
            <a:custGeom>
              <a:avLst/>
              <a:gdLst/>
              <a:ahLst/>
              <a:cxnLst/>
              <a:rect l="l" t="t" r="r" b="b"/>
              <a:pathLst>
                <a:path w="676" h="676" extrusionOk="0">
                  <a:moveTo>
                    <a:pt x="338" y="1"/>
                  </a:moveTo>
                  <a:cubicBezTo>
                    <a:pt x="151" y="1"/>
                    <a:pt x="0" y="151"/>
                    <a:pt x="0" y="337"/>
                  </a:cubicBezTo>
                  <a:cubicBezTo>
                    <a:pt x="0" y="524"/>
                    <a:pt x="151" y="675"/>
                    <a:pt x="338" y="675"/>
                  </a:cubicBezTo>
                  <a:cubicBezTo>
                    <a:pt x="524" y="675"/>
                    <a:pt x="675" y="524"/>
                    <a:pt x="675" y="337"/>
                  </a:cubicBezTo>
                  <a:cubicBezTo>
                    <a:pt x="675" y="151"/>
                    <a:pt x="524" y="1"/>
                    <a:pt x="338"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 name="Google Shape;73;p57"/>
            <p:cNvSpPr/>
            <p:nvPr/>
          </p:nvSpPr>
          <p:spPr>
            <a:xfrm>
              <a:off x="982859" y="1630567"/>
              <a:ext cx="739849" cy="1847040"/>
            </a:xfrm>
            <a:custGeom>
              <a:avLst/>
              <a:gdLst/>
              <a:ahLst/>
              <a:cxnLst/>
              <a:rect l="l" t="t" r="r" b="b"/>
              <a:pathLst>
                <a:path w="1807" h="4409" extrusionOk="0">
                  <a:moveTo>
                    <a:pt x="0" y="1"/>
                  </a:moveTo>
                  <a:lnTo>
                    <a:pt x="0" y="4409"/>
                  </a:lnTo>
                  <a:lnTo>
                    <a:pt x="1807" y="4409"/>
                  </a:lnTo>
                  <a:lnTo>
                    <a:pt x="1807" y="1"/>
                  </a:lnTo>
                  <a:close/>
                </a:path>
              </a:pathLst>
            </a:custGeom>
            <a:solidFill>
              <a:srgbClr val="DFDED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 name="Google Shape;74;p57"/>
            <p:cNvSpPr/>
            <p:nvPr/>
          </p:nvSpPr>
          <p:spPr>
            <a:xfrm>
              <a:off x="982859" y="3477190"/>
              <a:ext cx="774242" cy="859634"/>
            </a:xfrm>
            <a:custGeom>
              <a:avLst/>
              <a:gdLst/>
              <a:ahLst/>
              <a:cxnLst/>
              <a:rect l="l" t="t" r="r" b="b"/>
              <a:pathLst>
                <a:path w="1891" h="2052" extrusionOk="0">
                  <a:moveTo>
                    <a:pt x="0" y="1"/>
                  </a:moveTo>
                  <a:lnTo>
                    <a:pt x="0" y="1483"/>
                  </a:lnTo>
                  <a:cubicBezTo>
                    <a:pt x="0" y="1785"/>
                    <a:pt x="240" y="2033"/>
                    <a:pt x="537" y="2051"/>
                  </a:cubicBezTo>
                  <a:lnTo>
                    <a:pt x="1891" y="2051"/>
                  </a:lnTo>
                  <a:cubicBezTo>
                    <a:pt x="1838" y="1873"/>
                    <a:pt x="1807" y="1678"/>
                    <a:pt x="1807" y="1483"/>
                  </a:cubicBezTo>
                  <a:lnTo>
                    <a:pt x="1807" y="1"/>
                  </a:ln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 name="Google Shape;75;p57"/>
            <p:cNvSpPr/>
            <p:nvPr/>
          </p:nvSpPr>
          <p:spPr>
            <a:xfrm>
              <a:off x="982859" y="769675"/>
              <a:ext cx="774242" cy="861310"/>
            </a:xfrm>
            <a:custGeom>
              <a:avLst/>
              <a:gdLst/>
              <a:ahLst/>
              <a:cxnLst/>
              <a:rect l="l" t="t" r="r" b="b"/>
              <a:pathLst>
                <a:path w="1891" h="2056" extrusionOk="0">
                  <a:moveTo>
                    <a:pt x="572" y="1"/>
                  </a:moveTo>
                  <a:cubicBezTo>
                    <a:pt x="257" y="1"/>
                    <a:pt x="0" y="259"/>
                    <a:pt x="0" y="574"/>
                  </a:cubicBezTo>
                  <a:lnTo>
                    <a:pt x="0" y="2056"/>
                  </a:lnTo>
                  <a:lnTo>
                    <a:pt x="1807" y="2056"/>
                  </a:lnTo>
                  <a:lnTo>
                    <a:pt x="1807" y="574"/>
                  </a:lnTo>
                  <a:cubicBezTo>
                    <a:pt x="1807" y="374"/>
                    <a:pt x="1838" y="183"/>
                    <a:pt x="1891" y="1"/>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76" name="Google Shape;76;p57"/>
          <p:cNvSpPr txBox="1">
            <a:spLocks noGrp="1"/>
          </p:cNvSpPr>
          <p:nvPr>
            <p:ph type="title"/>
          </p:nvPr>
        </p:nvSpPr>
        <p:spPr>
          <a:xfrm>
            <a:off x="713250" y="547266"/>
            <a:ext cx="7717500" cy="4044300"/>
          </a:xfrm>
          <a:prstGeom prst="rect">
            <a:avLst/>
          </a:prstGeom>
          <a:noFill/>
          <a:ln>
            <a:noFill/>
          </a:ln>
        </p:spPr>
        <p:txBody>
          <a:bodyPr spcFirstLastPara="1" wrap="square" lIns="91425" tIns="91425" rIns="91425" bIns="91425" anchor="ctr" anchorCtr="0">
            <a:noAutofit/>
          </a:bodyPr>
          <a:lstStyle>
            <a:lvl1pPr lvl="0" algn="ctr">
              <a:lnSpc>
                <a:spcPct val="80000"/>
              </a:lnSpc>
              <a:spcBef>
                <a:spcPts val="0"/>
              </a:spcBef>
              <a:spcAft>
                <a:spcPts val="0"/>
              </a:spcAft>
              <a:buClr>
                <a:schemeClr val="dk1"/>
              </a:buClr>
              <a:buSzPts val="4800"/>
              <a:buNone/>
              <a:defRPr sz="6300" b="1">
                <a:solidFill>
                  <a:schemeClr val="dk1"/>
                </a:solidFill>
              </a:defRPr>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77"/>
        <p:cNvGrpSpPr/>
        <p:nvPr/>
      </p:nvGrpSpPr>
      <p:grpSpPr>
        <a:xfrm>
          <a:off x="0" y="0"/>
          <a:ext cx="0" cy="0"/>
          <a:chOff x="0" y="0"/>
          <a:chExt cx="0" cy="0"/>
        </a:xfrm>
      </p:grpSpPr>
      <p:sp>
        <p:nvSpPr>
          <p:cNvPr id="78" name="Google Shape;78;p58"/>
          <p:cNvSpPr/>
          <p:nvPr/>
        </p:nvSpPr>
        <p:spPr>
          <a:xfrm rot="10800000" flipH="1">
            <a:off x="0" y="-75"/>
            <a:ext cx="3148200" cy="1212900"/>
          </a:xfrm>
          <a:prstGeom prst="rtTriangle">
            <a:avLst/>
          </a:prstGeom>
          <a:solidFill>
            <a:srgbClr val="336574">
              <a:alpha val="3215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 name="Google Shape;79;p58"/>
          <p:cNvSpPr/>
          <p:nvPr/>
        </p:nvSpPr>
        <p:spPr>
          <a:xfrm rot="-3327516">
            <a:off x="3924457" y="1162298"/>
            <a:ext cx="8724844" cy="3908818"/>
          </a:xfrm>
          <a:prstGeom prst="ellipse">
            <a:avLst/>
          </a:prstGeom>
          <a:solidFill>
            <a:srgbClr val="336574">
              <a:alpha val="22745"/>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 name="Google Shape;80;p58"/>
          <p:cNvSpPr txBox="1">
            <a:spLocks noGrp="1"/>
          </p:cNvSpPr>
          <p:nvPr>
            <p:ph type="title"/>
          </p:nvPr>
        </p:nvSpPr>
        <p:spPr>
          <a:xfrm>
            <a:off x="713228" y="1431480"/>
            <a:ext cx="3858900" cy="5760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81" name="Google Shape;81;p58"/>
          <p:cNvSpPr txBox="1">
            <a:spLocks noGrp="1"/>
          </p:cNvSpPr>
          <p:nvPr>
            <p:ph type="subTitle" idx="1"/>
          </p:nvPr>
        </p:nvSpPr>
        <p:spPr>
          <a:xfrm>
            <a:off x="713225" y="1971725"/>
            <a:ext cx="3490200" cy="1947000"/>
          </a:xfrm>
          <a:prstGeom prst="rect">
            <a:avLst/>
          </a:prstGeom>
          <a:noFill/>
          <a:ln>
            <a:noFill/>
          </a:ln>
        </p:spPr>
        <p:txBody>
          <a:bodyPr spcFirstLastPara="1" wrap="square" lIns="91425" tIns="91425" rIns="91425" bIns="91425" anchor="t" anchorCtr="0">
            <a:noAutofit/>
          </a:bodyPr>
          <a:lstStyle>
            <a:lvl1pPr lvl="0" algn="ctr">
              <a:lnSpc>
                <a:spcPct val="115000"/>
              </a:lnSpc>
              <a:spcBef>
                <a:spcPts val="0"/>
              </a:spcBef>
              <a:spcAft>
                <a:spcPts val="0"/>
              </a:spcAft>
              <a:buSzPts val="1400"/>
              <a:buNone/>
              <a:defRPr sz="1600">
                <a:solidFill>
                  <a:schemeClr val="lt1"/>
                </a:solidFill>
              </a:defRPr>
            </a:lvl1pPr>
            <a:lvl2pPr lvl="1" algn="ctr">
              <a:lnSpc>
                <a:spcPct val="115000"/>
              </a:lnSpc>
              <a:spcBef>
                <a:spcPts val="1600"/>
              </a:spcBef>
              <a:spcAft>
                <a:spcPts val="0"/>
              </a:spcAft>
              <a:buSzPts val="1400"/>
              <a:buNone/>
              <a:defRPr sz="1600">
                <a:solidFill>
                  <a:schemeClr val="lt1"/>
                </a:solidFill>
              </a:defRPr>
            </a:lvl2pPr>
            <a:lvl3pPr lvl="2" algn="ctr">
              <a:lnSpc>
                <a:spcPct val="115000"/>
              </a:lnSpc>
              <a:spcBef>
                <a:spcPts val="1600"/>
              </a:spcBef>
              <a:spcAft>
                <a:spcPts val="0"/>
              </a:spcAft>
              <a:buSzPts val="1400"/>
              <a:buNone/>
              <a:defRPr sz="1600">
                <a:solidFill>
                  <a:schemeClr val="lt1"/>
                </a:solidFill>
              </a:defRPr>
            </a:lvl3pPr>
            <a:lvl4pPr lvl="3" algn="ctr">
              <a:lnSpc>
                <a:spcPct val="115000"/>
              </a:lnSpc>
              <a:spcBef>
                <a:spcPts val="1600"/>
              </a:spcBef>
              <a:spcAft>
                <a:spcPts val="0"/>
              </a:spcAft>
              <a:buSzPts val="1400"/>
              <a:buNone/>
              <a:defRPr sz="1600">
                <a:solidFill>
                  <a:schemeClr val="lt1"/>
                </a:solidFill>
              </a:defRPr>
            </a:lvl4pPr>
            <a:lvl5pPr lvl="4" algn="ctr">
              <a:lnSpc>
                <a:spcPct val="115000"/>
              </a:lnSpc>
              <a:spcBef>
                <a:spcPts val="1600"/>
              </a:spcBef>
              <a:spcAft>
                <a:spcPts val="0"/>
              </a:spcAft>
              <a:buSzPts val="1400"/>
              <a:buNone/>
              <a:defRPr sz="1600">
                <a:solidFill>
                  <a:schemeClr val="lt1"/>
                </a:solidFill>
              </a:defRPr>
            </a:lvl5pPr>
            <a:lvl6pPr lvl="5" algn="ctr">
              <a:lnSpc>
                <a:spcPct val="115000"/>
              </a:lnSpc>
              <a:spcBef>
                <a:spcPts val="1600"/>
              </a:spcBef>
              <a:spcAft>
                <a:spcPts val="0"/>
              </a:spcAft>
              <a:buSzPts val="1400"/>
              <a:buNone/>
              <a:defRPr sz="1600">
                <a:solidFill>
                  <a:schemeClr val="lt1"/>
                </a:solidFill>
              </a:defRPr>
            </a:lvl6pPr>
            <a:lvl7pPr lvl="6" algn="ctr">
              <a:lnSpc>
                <a:spcPct val="115000"/>
              </a:lnSpc>
              <a:spcBef>
                <a:spcPts val="1600"/>
              </a:spcBef>
              <a:spcAft>
                <a:spcPts val="0"/>
              </a:spcAft>
              <a:buSzPts val="1400"/>
              <a:buNone/>
              <a:defRPr sz="1600">
                <a:solidFill>
                  <a:schemeClr val="lt1"/>
                </a:solidFill>
              </a:defRPr>
            </a:lvl7pPr>
            <a:lvl8pPr lvl="7" algn="ctr">
              <a:lnSpc>
                <a:spcPct val="115000"/>
              </a:lnSpc>
              <a:spcBef>
                <a:spcPts val="1600"/>
              </a:spcBef>
              <a:spcAft>
                <a:spcPts val="0"/>
              </a:spcAft>
              <a:buSzPts val="1400"/>
              <a:buNone/>
              <a:defRPr sz="1600">
                <a:solidFill>
                  <a:schemeClr val="lt1"/>
                </a:solidFill>
              </a:defRPr>
            </a:lvl8pPr>
            <a:lvl9pPr lvl="8" algn="ctr">
              <a:lnSpc>
                <a:spcPct val="115000"/>
              </a:lnSpc>
              <a:spcBef>
                <a:spcPts val="1600"/>
              </a:spcBef>
              <a:spcAft>
                <a:spcPts val="1600"/>
              </a:spcAft>
              <a:buSzPts val="1400"/>
              <a:buNone/>
              <a:defRPr sz="1600">
                <a:solidFill>
                  <a:schemeClr val="lt1"/>
                </a:solidFil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82"/>
        <p:cNvGrpSpPr/>
        <p:nvPr/>
      </p:nvGrpSpPr>
      <p:grpSpPr>
        <a:xfrm>
          <a:off x="0" y="0"/>
          <a:ext cx="0" cy="0"/>
          <a:chOff x="0" y="0"/>
          <a:chExt cx="0" cy="0"/>
        </a:xfrm>
      </p:grpSpPr>
      <p:sp>
        <p:nvSpPr>
          <p:cNvPr id="83" name="Google Shape;83;p59"/>
          <p:cNvSpPr/>
          <p:nvPr/>
        </p:nvSpPr>
        <p:spPr>
          <a:xfrm rot="-2046914">
            <a:off x="7154697" y="-1077211"/>
            <a:ext cx="10349659" cy="8211979"/>
          </a:xfrm>
          <a:prstGeom prst="ellipse">
            <a:avLst/>
          </a:prstGeom>
          <a:solidFill>
            <a:srgbClr val="FFFFFF">
              <a:alpha val="5882"/>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 name="Google Shape;84;p5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
              <a:t>‹#›</a:t>
            </a:fld>
            <a:endParaRPr/>
          </a:p>
        </p:txBody>
      </p:sp>
      <p:sp>
        <p:nvSpPr>
          <p:cNvPr id="85" name="Google Shape;85;p59"/>
          <p:cNvSpPr txBox="1">
            <a:spLocks noGrp="1"/>
          </p:cNvSpPr>
          <p:nvPr>
            <p:ph type="title"/>
          </p:nvPr>
        </p:nvSpPr>
        <p:spPr>
          <a:xfrm>
            <a:off x="2746400" y="2875322"/>
            <a:ext cx="3666000" cy="395700"/>
          </a:xfrm>
          <a:prstGeom prst="rect">
            <a:avLst/>
          </a:prstGeom>
          <a:solidFill>
            <a:schemeClr val="accent1"/>
          </a:solid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400"/>
              <a:buNone/>
              <a:defRPr/>
            </a:lvl1pPr>
            <a:lvl2pPr lvl="1" algn="ctr">
              <a:lnSpc>
                <a:spcPct val="100000"/>
              </a:lnSpc>
              <a:spcBef>
                <a:spcPts val="0"/>
              </a:spcBef>
              <a:spcAft>
                <a:spcPts val="0"/>
              </a:spcAft>
              <a:buSzPts val="2400"/>
              <a:buNone/>
              <a:defRPr/>
            </a:lvl2pPr>
            <a:lvl3pPr lvl="2" algn="ctr">
              <a:lnSpc>
                <a:spcPct val="100000"/>
              </a:lnSpc>
              <a:spcBef>
                <a:spcPts val="0"/>
              </a:spcBef>
              <a:spcAft>
                <a:spcPts val="0"/>
              </a:spcAft>
              <a:buSzPts val="2400"/>
              <a:buNone/>
              <a:defRPr/>
            </a:lvl3pPr>
            <a:lvl4pPr lvl="3" algn="ctr">
              <a:lnSpc>
                <a:spcPct val="100000"/>
              </a:lnSpc>
              <a:spcBef>
                <a:spcPts val="0"/>
              </a:spcBef>
              <a:spcAft>
                <a:spcPts val="0"/>
              </a:spcAft>
              <a:buSzPts val="2400"/>
              <a:buNone/>
              <a:defRPr/>
            </a:lvl4pPr>
            <a:lvl5pPr lvl="4" algn="ctr">
              <a:lnSpc>
                <a:spcPct val="100000"/>
              </a:lnSpc>
              <a:spcBef>
                <a:spcPts val="0"/>
              </a:spcBef>
              <a:spcAft>
                <a:spcPts val="0"/>
              </a:spcAft>
              <a:buSzPts val="2400"/>
              <a:buNone/>
              <a:defRPr/>
            </a:lvl5pPr>
            <a:lvl6pPr lvl="5" algn="ctr">
              <a:lnSpc>
                <a:spcPct val="100000"/>
              </a:lnSpc>
              <a:spcBef>
                <a:spcPts val="0"/>
              </a:spcBef>
              <a:spcAft>
                <a:spcPts val="0"/>
              </a:spcAft>
              <a:buSzPts val="2400"/>
              <a:buNone/>
              <a:defRPr/>
            </a:lvl6pPr>
            <a:lvl7pPr lvl="6" algn="ctr">
              <a:lnSpc>
                <a:spcPct val="100000"/>
              </a:lnSpc>
              <a:spcBef>
                <a:spcPts val="0"/>
              </a:spcBef>
              <a:spcAft>
                <a:spcPts val="0"/>
              </a:spcAft>
              <a:buSzPts val="2400"/>
              <a:buNone/>
              <a:defRPr/>
            </a:lvl7pPr>
            <a:lvl8pPr lvl="7" algn="ctr">
              <a:lnSpc>
                <a:spcPct val="100000"/>
              </a:lnSpc>
              <a:spcBef>
                <a:spcPts val="0"/>
              </a:spcBef>
              <a:spcAft>
                <a:spcPts val="0"/>
              </a:spcAft>
              <a:buSzPts val="2400"/>
              <a:buNone/>
              <a:defRPr/>
            </a:lvl8pPr>
            <a:lvl9pPr lvl="8" algn="ctr">
              <a:lnSpc>
                <a:spcPct val="100000"/>
              </a:lnSpc>
              <a:spcBef>
                <a:spcPts val="0"/>
              </a:spcBef>
              <a:spcAft>
                <a:spcPts val="0"/>
              </a:spcAft>
              <a:buSzPts val="2400"/>
              <a:buNone/>
              <a:defRPr/>
            </a:lvl9pPr>
          </a:lstStyle>
          <a:p>
            <a:endParaRPr/>
          </a:p>
        </p:txBody>
      </p:sp>
      <p:sp>
        <p:nvSpPr>
          <p:cNvPr id="86" name="Google Shape;86;p59"/>
          <p:cNvSpPr txBox="1">
            <a:spLocks noGrp="1"/>
          </p:cNvSpPr>
          <p:nvPr>
            <p:ph type="subTitle" idx="1"/>
          </p:nvPr>
        </p:nvSpPr>
        <p:spPr>
          <a:xfrm>
            <a:off x="1981475" y="1592431"/>
            <a:ext cx="5190900" cy="988800"/>
          </a:xfrm>
          <a:prstGeom prst="rect">
            <a:avLst/>
          </a:prstGeom>
          <a:noFill/>
          <a:ln>
            <a:noFill/>
          </a:ln>
        </p:spPr>
        <p:txBody>
          <a:bodyPr spcFirstLastPara="1" wrap="square" lIns="91425" tIns="91425" rIns="91425" bIns="91425" anchor="t" anchorCtr="0">
            <a:noAutofit/>
          </a:bodyPr>
          <a:lstStyle>
            <a:lvl1pPr lvl="0" algn="ctr">
              <a:lnSpc>
                <a:spcPct val="115000"/>
              </a:lnSpc>
              <a:spcBef>
                <a:spcPts val="0"/>
              </a:spcBef>
              <a:spcAft>
                <a:spcPts val="0"/>
              </a:spcAft>
              <a:buSzPts val="1400"/>
              <a:buNone/>
              <a:defRPr sz="2000">
                <a:solidFill>
                  <a:srgbClr val="FFFFFF"/>
                </a:solidFill>
              </a:defRPr>
            </a:lvl1pPr>
            <a:lvl2pPr lvl="1" algn="ctr">
              <a:lnSpc>
                <a:spcPct val="115000"/>
              </a:lnSpc>
              <a:spcBef>
                <a:spcPts val="1600"/>
              </a:spcBef>
              <a:spcAft>
                <a:spcPts val="0"/>
              </a:spcAft>
              <a:buSzPts val="1400"/>
              <a:buNone/>
              <a:defRPr sz="2000">
                <a:solidFill>
                  <a:srgbClr val="FFFFFF"/>
                </a:solidFill>
              </a:defRPr>
            </a:lvl2pPr>
            <a:lvl3pPr lvl="2" algn="ctr">
              <a:lnSpc>
                <a:spcPct val="115000"/>
              </a:lnSpc>
              <a:spcBef>
                <a:spcPts val="1600"/>
              </a:spcBef>
              <a:spcAft>
                <a:spcPts val="0"/>
              </a:spcAft>
              <a:buSzPts val="1400"/>
              <a:buNone/>
              <a:defRPr sz="2000">
                <a:solidFill>
                  <a:srgbClr val="FFFFFF"/>
                </a:solidFill>
              </a:defRPr>
            </a:lvl3pPr>
            <a:lvl4pPr lvl="3" algn="ctr">
              <a:lnSpc>
                <a:spcPct val="115000"/>
              </a:lnSpc>
              <a:spcBef>
                <a:spcPts val="1600"/>
              </a:spcBef>
              <a:spcAft>
                <a:spcPts val="0"/>
              </a:spcAft>
              <a:buSzPts val="1400"/>
              <a:buNone/>
              <a:defRPr sz="2000">
                <a:solidFill>
                  <a:srgbClr val="FFFFFF"/>
                </a:solidFill>
              </a:defRPr>
            </a:lvl4pPr>
            <a:lvl5pPr lvl="4" algn="ctr">
              <a:lnSpc>
                <a:spcPct val="115000"/>
              </a:lnSpc>
              <a:spcBef>
                <a:spcPts val="1600"/>
              </a:spcBef>
              <a:spcAft>
                <a:spcPts val="0"/>
              </a:spcAft>
              <a:buSzPts val="1400"/>
              <a:buNone/>
              <a:defRPr sz="2000">
                <a:solidFill>
                  <a:srgbClr val="FFFFFF"/>
                </a:solidFill>
              </a:defRPr>
            </a:lvl5pPr>
            <a:lvl6pPr lvl="5" algn="ctr">
              <a:lnSpc>
                <a:spcPct val="115000"/>
              </a:lnSpc>
              <a:spcBef>
                <a:spcPts val="1600"/>
              </a:spcBef>
              <a:spcAft>
                <a:spcPts val="0"/>
              </a:spcAft>
              <a:buSzPts val="1400"/>
              <a:buNone/>
              <a:defRPr sz="2000">
                <a:solidFill>
                  <a:srgbClr val="FFFFFF"/>
                </a:solidFill>
              </a:defRPr>
            </a:lvl6pPr>
            <a:lvl7pPr lvl="6" algn="ctr">
              <a:lnSpc>
                <a:spcPct val="115000"/>
              </a:lnSpc>
              <a:spcBef>
                <a:spcPts val="1600"/>
              </a:spcBef>
              <a:spcAft>
                <a:spcPts val="0"/>
              </a:spcAft>
              <a:buSzPts val="1400"/>
              <a:buNone/>
              <a:defRPr sz="2000">
                <a:solidFill>
                  <a:srgbClr val="FFFFFF"/>
                </a:solidFill>
              </a:defRPr>
            </a:lvl7pPr>
            <a:lvl8pPr lvl="7" algn="ctr">
              <a:lnSpc>
                <a:spcPct val="115000"/>
              </a:lnSpc>
              <a:spcBef>
                <a:spcPts val="1600"/>
              </a:spcBef>
              <a:spcAft>
                <a:spcPts val="0"/>
              </a:spcAft>
              <a:buSzPts val="1400"/>
              <a:buNone/>
              <a:defRPr sz="2000">
                <a:solidFill>
                  <a:srgbClr val="FFFFFF"/>
                </a:solidFill>
              </a:defRPr>
            </a:lvl8pPr>
            <a:lvl9pPr lvl="8" algn="ctr">
              <a:lnSpc>
                <a:spcPct val="115000"/>
              </a:lnSpc>
              <a:spcBef>
                <a:spcPts val="1600"/>
              </a:spcBef>
              <a:spcAft>
                <a:spcPts val="1600"/>
              </a:spcAft>
              <a:buSzPts val="1400"/>
              <a:buNone/>
              <a:defRPr sz="2000">
                <a:solidFill>
                  <a:srgbClr val="FFFFFF"/>
                </a:solidFill>
              </a:defRPr>
            </a:lvl9pPr>
          </a:lstStyle>
          <a:p>
            <a:endParaRPr/>
          </a:p>
        </p:txBody>
      </p:sp>
      <p:grpSp>
        <p:nvGrpSpPr>
          <p:cNvPr id="87" name="Google Shape;87;p59"/>
          <p:cNvGrpSpPr/>
          <p:nvPr/>
        </p:nvGrpSpPr>
        <p:grpSpPr>
          <a:xfrm>
            <a:off x="-102401" y="-14864"/>
            <a:ext cx="9351942" cy="1191015"/>
            <a:chOff x="-102401" y="-14864"/>
            <a:chExt cx="9351942" cy="1191015"/>
          </a:xfrm>
        </p:grpSpPr>
        <p:grpSp>
          <p:nvGrpSpPr>
            <p:cNvPr id="88" name="Google Shape;88;p59"/>
            <p:cNvGrpSpPr/>
            <p:nvPr/>
          </p:nvGrpSpPr>
          <p:grpSpPr>
            <a:xfrm>
              <a:off x="-102401" y="-14864"/>
              <a:ext cx="9351942" cy="616900"/>
              <a:chOff x="-210400" y="-1360875"/>
              <a:chExt cx="9351942" cy="888777"/>
            </a:xfrm>
          </p:grpSpPr>
          <p:sp>
            <p:nvSpPr>
              <p:cNvPr id="89" name="Google Shape;89;p59"/>
              <p:cNvSpPr/>
              <p:nvPr/>
            </p:nvSpPr>
            <p:spPr>
              <a:xfrm>
                <a:off x="4309818" y="-678782"/>
                <a:ext cx="317663" cy="206684"/>
              </a:xfrm>
              <a:custGeom>
                <a:avLst/>
                <a:gdLst/>
                <a:ahLst/>
                <a:cxnLst/>
                <a:rect l="l" t="t" r="r" b="b"/>
                <a:pathLst>
                  <a:path w="2242" h="2242" extrusionOk="0">
                    <a:moveTo>
                      <a:pt x="1123" y="1"/>
                    </a:moveTo>
                    <a:cubicBezTo>
                      <a:pt x="507" y="1"/>
                      <a:pt x="1" y="507"/>
                      <a:pt x="1" y="1119"/>
                    </a:cubicBezTo>
                    <a:cubicBezTo>
                      <a:pt x="1" y="1736"/>
                      <a:pt x="507" y="2242"/>
                      <a:pt x="1123" y="2242"/>
                    </a:cubicBezTo>
                    <a:cubicBezTo>
                      <a:pt x="1740" y="2242"/>
                      <a:pt x="2242" y="1736"/>
                      <a:pt x="2242" y="1119"/>
                    </a:cubicBezTo>
                    <a:cubicBezTo>
                      <a:pt x="2242" y="507"/>
                      <a:pt x="1740" y="1"/>
                      <a:pt x="1123" y="1"/>
                    </a:cubicBezTo>
                    <a:close/>
                  </a:path>
                </a:pathLst>
              </a:custGeom>
              <a:solidFill>
                <a:srgbClr val="3E54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 name="Google Shape;90;p59"/>
              <p:cNvSpPr/>
              <p:nvPr/>
            </p:nvSpPr>
            <p:spPr>
              <a:xfrm>
                <a:off x="-201615" y="-1301414"/>
                <a:ext cx="9340748" cy="440288"/>
              </a:xfrm>
              <a:custGeom>
                <a:avLst/>
                <a:gdLst/>
                <a:ahLst/>
                <a:cxnLst/>
                <a:rect l="l" t="t" r="r" b="b"/>
                <a:pathLst>
                  <a:path w="65925" h="4776" extrusionOk="0">
                    <a:moveTo>
                      <a:pt x="0" y="0"/>
                    </a:moveTo>
                    <a:lnTo>
                      <a:pt x="0" y="4775"/>
                    </a:lnTo>
                    <a:lnTo>
                      <a:pt x="65924" y="4775"/>
                    </a:lnTo>
                    <a:lnTo>
                      <a:pt x="65924"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 name="Google Shape;91;p59"/>
              <p:cNvSpPr/>
              <p:nvPr/>
            </p:nvSpPr>
            <p:spPr>
              <a:xfrm>
                <a:off x="3846929" y="-1220013"/>
                <a:ext cx="1243450" cy="419822"/>
              </a:xfrm>
              <a:custGeom>
                <a:avLst/>
                <a:gdLst/>
                <a:ahLst/>
                <a:cxnLst/>
                <a:rect l="l" t="t" r="r" b="b"/>
                <a:pathLst>
                  <a:path w="8776" h="4554" extrusionOk="0">
                    <a:moveTo>
                      <a:pt x="5" y="0"/>
                    </a:moveTo>
                    <a:cubicBezTo>
                      <a:pt x="5" y="53"/>
                      <a:pt x="1" y="111"/>
                      <a:pt x="1" y="164"/>
                    </a:cubicBezTo>
                    <a:cubicBezTo>
                      <a:pt x="1" y="2588"/>
                      <a:pt x="1967" y="4554"/>
                      <a:pt x="4390" y="4554"/>
                    </a:cubicBezTo>
                    <a:cubicBezTo>
                      <a:pt x="6809" y="4554"/>
                      <a:pt x="8776" y="2588"/>
                      <a:pt x="8776" y="164"/>
                    </a:cubicBezTo>
                    <a:cubicBezTo>
                      <a:pt x="8776" y="111"/>
                      <a:pt x="8776" y="53"/>
                      <a:pt x="8772"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 name="Google Shape;92;p59"/>
              <p:cNvSpPr/>
              <p:nvPr/>
            </p:nvSpPr>
            <p:spPr>
              <a:xfrm>
                <a:off x="-210400" y="-1360875"/>
                <a:ext cx="9351942" cy="305048"/>
              </a:xfrm>
              <a:custGeom>
                <a:avLst/>
                <a:gdLst/>
                <a:ahLst/>
                <a:cxnLst/>
                <a:rect l="l" t="t" r="r" b="b"/>
                <a:pathLst>
                  <a:path w="66004" h="3309" extrusionOk="0">
                    <a:moveTo>
                      <a:pt x="1" y="1"/>
                    </a:moveTo>
                    <a:lnTo>
                      <a:pt x="1" y="3308"/>
                    </a:lnTo>
                    <a:lnTo>
                      <a:pt x="66003" y="3308"/>
                    </a:lnTo>
                    <a:lnTo>
                      <a:pt x="66003" y="1"/>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93" name="Google Shape;93;p59"/>
            <p:cNvSpPr/>
            <p:nvPr/>
          </p:nvSpPr>
          <p:spPr>
            <a:xfrm>
              <a:off x="3398400" y="360475"/>
              <a:ext cx="2384192" cy="772136"/>
            </a:xfrm>
            <a:custGeom>
              <a:avLst/>
              <a:gdLst/>
              <a:ahLst/>
              <a:cxnLst/>
              <a:rect l="l" t="t" r="r" b="b"/>
              <a:pathLst>
                <a:path w="18335" h="7785" extrusionOk="0">
                  <a:moveTo>
                    <a:pt x="2552" y="0"/>
                  </a:moveTo>
                  <a:cubicBezTo>
                    <a:pt x="1149" y="0"/>
                    <a:pt x="0" y="1150"/>
                    <a:pt x="0" y="2552"/>
                  </a:cubicBezTo>
                  <a:lnTo>
                    <a:pt x="0" y="5140"/>
                  </a:lnTo>
                  <a:cubicBezTo>
                    <a:pt x="0" y="6595"/>
                    <a:pt x="1189" y="7785"/>
                    <a:pt x="2641" y="7785"/>
                  </a:cubicBezTo>
                  <a:lnTo>
                    <a:pt x="15628" y="7785"/>
                  </a:lnTo>
                  <a:cubicBezTo>
                    <a:pt x="17119" y="7785"/>
                    <a:pt x="18334" y="6564"/>
                    <a:pt x="18334" y="5073"/>
                  </a:cubicBezTo>
                  <a:lnTo>
                    <a:pt x="18334" y="2552"/>
                  </a:lnTo>
                  <a:cubicBezTo>
                    <a:pt x="18334" y="1150"/>
                    <a:pt x="17189" y="0"/>
                    <a:pt x="15782"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 name="Google Shape;94;p59"/>
            <p:cNvSpPr/>
            <p:nvPr/>
          </p:nvSpPr>
          <p:spPr>
            <a:xfrm>
              <a:off x="3572645" y="460848"/>
              <a:ext cx="2078349" cy="570994"/>
            </a:xfrm>
            <a:custGeom>
              <a:avLst/>
              <a:gdLst/>
              <a:ahLst/>
              <a:cxnLst/>
              <a:rect l="l" t="t" r="r" b="b"/>
              <a:pathLst>
                <a:path w="15983" h="5757" extrusionOk="0">
                  <a:moveTo>
                    <a:pt x="1434" y="0"/>
                  </a:moveTo>
                  <a:cubicBezTo>
                    <a:pt x="644" y="0"/>
                    <a:pt x="0" y="644"/>
                    <a:pt x="0" y="1433"/>
                  </a:cubicBezTo>
                  <a:lnTo>
                    <a:pt x="0" y="4256"/>
                  </a:lnTo>
                  <a:cubicBezTo>
                    <a:pt x="0" y="5081"/>
                    <a:pt x="680" y="5757"/>
                    <a:pt x="1505" y="5757"/>
                  </a:cubicBezTo>
                  <a:lnTo>
                    <a:pt x="14425" y="5757"/>
                  </a:lnTo>
                  <a:cubicBezTo>
                    <a:pt x="15282" y="5757"/>
                    <a:pt x="15983" y="5055"/>
                    <a:pt x="15983" y="4198"/>
                  </a:cubicBezTo>
                  <a:lnTo>
                    <a:pt x="15983" y="1433"/>
                  </a:lnTo>
                  <a:cubicBezTo>
                    <a:pt x="15983" y="644"/>
                    <a:pt x="15339" y="0"/>
                    <a:pt x="14554"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 name="Google Shape;95;p59"/>
            <p:cNvSpPr/>
            <p:nvPr/>
          </p:nvSpPr>
          <p:spPr>
            <a:xfrm>
              <a:off x="3572645" y="460848"/>
              <a:ext cx="1456262" cy="460108"/>
            </a:xfrm>
            <a:custGeom>
              <a:avLst/>
              <a:gdLst/>
              <a:ahLst/>
              <a:cxnLst/>
              <a:rect l="l" t="t" r="r" b="b"/>
              <a:pathLst>
                <a:path w="11199" h="4639" extrusionOk="0">
                  <a:moveTo>
                    <a:pt x="1985" y="0"/>
                  </a:moveTo>
                  <a:cubicBezTo>
                    <a:pt x="893" y="0"/>
                    <a:pt x="0" y="892"/>
                    <a:pt x="0" y="1984"/>
                  </a:cubicBezTo>
                  <a:lnTo>
                    <a:pt x="0" y="3244"/>
                  </a:lnTo>
                  <a:cubicBezTo>
                    <a:pt x="0" y="3746"/>
                    <a:pt x="151" y="4216"/>
                    <a:pt x="413" y="4612"/>
                  </a:cubicBezTo>
                  <a:cubicBezTo>
                    <a:pt x="691" y="4630"/>
                    <a:pt x="969" y="4639"/>
                    <a:pt x="1247" y="4639"/>
                  </a:cubicBezTo>
                  <a:cubicBezTo>
                    <a:pt x="5030" y="4639"/>
                    <a:pt x="8792" y="2964"/>
                    <a:pt x="11199" y="0"/>
                  </a:cubicBezTo>
                  <a:close/>
                </a:path>
              </a:pathLst>
            </a:custGeom>
            <a:solidFill>
              <a:srgbClr val="00ABBF">
                <a:alpha val="5294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 name="Google Shape;96;p59"/>
            <p:cNvSpPr/>
            <p:nvPr/>
          </p:nvSpPr>
          <p:spPr>
            <a:xfrm>
              <a:off x="4164689" y="979770"/>
              <a:ext cx="851989" cy="196381"/>
            </a:xfrm>
            <a:custGeom>
              <a:avLst/>
              <a:gdLst/>
              <a:ahLst/>
              <a:cxnLst/>
              <a:rect l="l" t="t" r="r" b="b"/>
              <a:pathLst>
                <a:path w="6552" h="1980" extrusionOk="0">
                  <a:moveTo>
                    <a:pt x="986" y="1"/>
                  </a:moveTo>
                  <a:cubicBezTo>
                    <a:pt x="445" y="1"/>
                    <a:pt x="1" y="445"/>
                    <a:pt x="1" y="990"/>
                  </a:cubicBezTo>
                  <a:cubicBezTo>
                    <a:pt x="1" y="1532"/>
                    <a:pt x="445" y="1980"/>
                    <a:pt x="986" y="1980"/>
                  </a:cubicBezTo>
                  <a:lnTo>
                    <a:pt x="5562" y="1980"/>
                  </a:lnTo>
                  <a:cubicBezTo>
                    <a:pt x="6103" y="1980"/>
                    <a:pt x="6552" y="1532"/>
                    <a:pt x="6552" y="990"/>
                  </a:cubicBezTo>
                  <a:cubicBezTo>
                    <a:pt x="6552" y="445"/>
                    <a:pt x="6103" y="1"/>
                    <a:pt x="5562"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 name="Google Shape;97;p59"/>
            <p:cNvSpPr/>
            <p:nvPr/>
          </p:nvSpPr>
          <p:spPr>
            <a:xfrm>
              <a:off x="4292902" y="1040966"/>
              <a:ext cx="97656" cy="73990"/>
            </a:xfrm>
            <a:custGeom>
              <a:avLst/>
              <a:gdLst/>
              <a:ahLst/>
              <a:cxnLst/>
              <a:rect l="l" t="t" r="r" b="b"/>
              <a:pathLst>
                <a:path w="751" h="746" extrusionOk="0">
                  <a:moveTo>
                    <a:pt x="377" y="0"/>
                  </a:moveTo>
                  <a:cubicBezTo>
                    <a:pt x="169" y="0"/>
                    <a:pt x="0" y="164"/>
                    <a:pt x="0" y="373"/>
                  </a:cubicBezTo>
                  <a:cubicBezTo>
                    <a:pt x="0" y="578"/>
                    <a:pt x="169" y="746"/>
                    <a:pt x="377" y="746"/>
                  </a:cubicBezTo>
                  <a:cubicBezTo>
                    <a:pt x="582" y="746"/>
                    <a:pt x="750" y="578"/>
                    <a:pt x="750" y="373"/>
                  </a:cubicBezTo>
                  <a:cubicBezTo>
                    <a:pt x="750" y="164"/>
                    <a:pt x="582" y="0"/>
                    <a:pt x="377"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98" name="Google Shape;98;p59"/>
          <p:cNvGrpSpPr/>
          <p:nvPr/>
        </p:nvGrpSpPr>
        <p:grpSpPr>
          <a:xfrm>
            <a:off x="100" y="3246656"/>
            <a:ext cx="9143942" cy="2459740"/>
            <a:chOff x="100" y="3246656"/>
            <a:chExt cx="9143942" cy="2459740"/>
          </a:xfrm>
        </p:grpSpPr>
        <p:sp>
          <p:nvSpPr>
            <p:cNvPr id="99" name="Google Shape;99;p59"/>
            <p:cNvSpPr/>
            <p:nvPr/>
          </p:nvSpPr>
          <p:spPr>
            <a:xfrm>
              <a:off x="8520133" y="5260606"/>
              <a:ext cx="622097" cy="59621"/>
            </a:xfrm>
            <a:custGeom>
              <a:avLst/>
              <a:gdLst/>
              <a:ahLst/>
              <a:cxnLst/>
              <a:rect l="l" t="t" r="r" b="b"/>
              <a:pathLst>
                <a:path w="4489" h="570" extrusionOk="0">
                  <a:moveTo>
                    <a:pt x="285" y="0"/>
                  </a:moveTo>
                  <a:cubicBezTo>
                    <a:pt x="130" y="0"/>
                    <a:pt x="1" y="129"/>
                    <a:pt x="1" y="285"/>
                  </a:cubicBezTo>
                  <a:cubicBezTo>
                    <a:pt x="1" y="440"/>
                    <a:pt x="130" y="569"/>
                    <a:pt x="285" y="569"/>
                  </a:cubicBezTo>
                  <a:lnTo>
                    <a:pt x="4488" y="569"/>
                  </a:lnTo>
                  <a:lnTo>
                    <a:pt x="4488"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 name="Google Shape;100;p59"/>
            <p:cNvSpPr/>
            <p:nvPr/>
          </p:nvSpPr>
          <p:spPr>
            <a:xfrm>
              <a:off x="6113337" y="5183173"/>
              <a:ext cx="2112561" cy="411312"/>
            </a:xfrm>
            <a:custGeom>
              <a:avLst/>
              <a:gdLst/>
              <a:ahLst/>
              <a:cxnLst/>
              <a:rect l="l" t="t" r="r" b="b"/>
              <a:pathLst>
                <a:path w="14910" h="2903" extrusionOk="0">
                  <a:moveTo>
                    <a:pt x="1452" y="0"/>
                  </a:moveTo>
                  <a:cubicBezTo>
                    <a:pt x="658" y="0"/>
                    <a:pt x="1" y="652"/>
                    <a:pt x="1" y="1451"/>
                  </a:cubicBezTo>
                  <a:cubicBezTo>
                    <a:pt x="1" y="2250"/>
                    <a:pt x="658" y="2903"/>
                    <a:pt x="1452" y="2903"/>
                  </a:cubicBezTo>
                  <a:lnTo>
                    <a:pt x="13458" y="2903"/>
                  </a:lnTo>
                  <a:cubicBezTo>
                    <a:pt x="14257" y="2903"/>
                    <a:pt x="14910" y="2250"/>
                    <a:pt x="14910" y="1451"/>
                  </a:cubicBezTo>
                  <a:cubicBezTo>
                    <a:pt x="14910" y="652"/>
                    <a:pt x="14257" y="0"/>
                    <a:pt x="1345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 name="Google Shape;101;p59"/>
            <p:cNvSpPr/>
            <p:nvPr/>
          </p:nvSpPr>
          <p:spPr>
            <a:xfrm>
              <a:off x="6926473" y="5350929"/>
              <a:ext cx="486271" cy="74951"/>
            </a:xfrm>
            <a:custGeom>
              <a:avLst/>
              <a:gdLst/>
              <a:ahLst/>
              <a:cxnLst/>
              <a:rect l="l" t="t" r="r" b="b"/>
              <a:pathLst>
                <a:path w="3432" h="529" extrusionOk="0">
                  <a:moveTo>
                    <a:pt x="266" y="1"/>
                  </a:moveTo>
                  <a:cubicBezTo>
                    <a:pt x="121" y="1"/>
                    <a:pt x="0" y="121"/>
                    <a:pt x="0" y="267"/>
                  </a:cubicBezTo>
                  <a:cubicBezTo>
                    <a:pt x="0" y="410"/>
                    <a:pt x="121" y="529"/>
                    <a:pt x="266" y="529"/>
                  </a:cubicBezTo>
                  <a:lnTo>
                    <a:pt x="3169" y="529"/>
                  </a:lnTo>
                  <a:cubicBezTo>
                    <a:pt x="3312" y="529"/>
                    <a:pt x="3431" y="410"/>
                    <a:pt x="3431" y="267"/>
                  </a:cubicBezTo>
                  <a:cubicBezTo>
                    <a:pt x="3431" y="121"/>
                    <a:pt x="3312" y="1"/>
                    <a:pt x="3169"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02" name="Google Shape;102;p59"/>
            <p:cNvGrpSpPr/>
            <p:nvPr/>
          </p:nvGrpSpPr>
          <p:grpSpPr>
            <a:xfrm>
              <a:off x="100" y="3246656"/>
              <a:ext cx="9143942" cy="2459740"/>
              <a:chOff x="100" y="3246656"/>
              <a:chExt cx="9143942" cy="2459740"/>
            </a:xfrm>
          </p:grpSpPr>
          <p:sp>
            <p:nvSpPr>
              <p:cNvPr id="103" name="Google Shape;103;p59"/>
              <p:cNvSpPr/>
              <p:nvPr/>
            </p:nvSpPr>
            <p:spPr>
              <a:xfrm>
                <a:off x="100" y="5071703"/>
                <a:ext cx="9142149" cy="602142"/>
              </a:xfrm>
              <a:custGeom>
                <a:avLst/>
                <a:gdLst/>
                <a:ahLst/>
                <a:cxnLst/>
                <a:rect l="l" t="t" r="r" b="b"/>
                <a:pathLst>
                  <a:path w="65969" h="22162" extrusionOk="0">
                    <a:moveTo>
                      <a:pt x="0" y="1"/>
                    </a:moveTo>
                    <a:lnTo>
                      <a:pt x="0" y="22161"/>
                    </a:lnTo>
                    <a:lnTo>
                      <a:pt x="65968" y="22161"/>
                    </a:lnTo>
                    <a:lnTo>
                      <a:pt x="65968" y="1"/>
                    </a:lnTo>
                    <a:close/>
                  </a:path>
                </a:pathLst>
              </a:custGeom>
              <a:solidFill>
                <a:srgbClr val="1F424C">
                  <a:alpha val="78431"/>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 name="Google Shape;104;p59"/>
              <p:cNvSpPr/>
              <p:nvPr/>
            </p:nvSpPr>
            <p:spPr>
              <a:xfrm>
                <a:off x="3528813" y="4751839"/>
                <a:ext cx="2231040" cy="954557"/>
              </a:xfrm>
              <a:custGeom>
                <a:avLst/>
                <a:gdLst/>
                <a:ahLst/>
                <a:cxnLst/>
                <a:rect l="l" t="t" r="r" b="b"/>
                <a:pathLst>
                  <a:path w="16099" h="9126" extrusionOk="0">
                    <a:moveTo>
                      <a:pt x="4563" y="0"/>
                    </a:moveTo>
                    <a:cubicBezTo>
                      <a:pt x="2056" y="0"/>
                      <a:pt x="1" y="2051"/>
                      <a:pt x="1" y="4563"/>
                    </a:cubicBezTo>
                    <a:cubicBezTo>
                      <a:pt x="1" y="7070"/>
                      <a:pt x="2056" y="9125"/>
                      <a:pt x="4563" y="9125"/>
                    </a:cubicBezTo>
                    <a:lnTo>
                      <a:pt x="11536" y="9125"/>
                    </a:lnTo>
                    <a:cubicBezTo>
                      <a:pt x="14044" y="9125"/>
                      <a:pt x="16098" y="7070"/>
                      <a:pt x="16098" y="4563"/>
                    </a:cubicBezTo>
                    <a:cubicBezTo>
                      <a:pt x="16098" y="2051"/>
                      <a:pt x="14044" y="0"/>
                      <a:pt x="1153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 name="Google Shape;105;p59"/>
              <p:cNvSpPr/>
              <p:nvPr/>
            </p:nvSpPr>
            <p:spPr>
              <a:xfrm>
                <a:off x="6189" y="4491808"/>
                <a:ext cx="9137853" cy="593382"/>
              </a:xfrm>
              <a:custGeom>
                <a:avLst/>
                <a:gdLst/>
                <a:ahLst/>
                <a:cxnLst/>
                <a:rect l="l" t="t" r="r" b="b"/>
                <a:pathLst>
                  <a:path w="65938" h="5673" extrusionOk="0">
                    <a:moveTo>
                      <a:pt x="1" y="0"/>
                    </a:moveTo>
                    <a:lnTo>
                      <a:pt x="1" y="5672"/>
                    </a:lnTo>
                    <a:lnTo>
                      <a:pt x="65937" y="5672"/>
                    </a:lnTo>
                    <a:lnTo>
                      <a:pt x="65937"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 name="Google Shape;106;p59"/>
              <p:cNvSpPr/>
              <p:nvPr/>
            </p:nvSpPr>
            <p:spPr>
              <a:xfrm>
                <a:off x="1985150" y="4117250"/>
                <a:ext cx="5190805" cy="395575"/>
              </a:xfrm>
              <a:custGeom>
                <a:avLst/>
                <a:gdLst/>
                <a:ahLst/>
                <a:cxnLst/>
                <a:rect l="l" t="t" r="r" b="b"/>
                <a:pathLst>
                  <a:path w="33573" h="6273" extrusionOk="0">
                    <a:moveTo>
                      <a:pt x="9898" y="1"/>
                    </a:moveTo>
                    <a:cubicBezTo>
                      <a:pt x="5544" y="1"/>
                      <a:pt x="1762" y="2575"/>
                      <a:pt x="0" y="6273"/>
                    </a:cubicBezTo>
                    <a:lnTo>
                      <a:pt x="33572" y="6273"/>
                    </a:lnTo>
                    <a:cubicBezTo>
                      <a:pt x="31806" y="2575"/>
                      <a:pt x="28025" y="1"/>
                      <a:pt x="23674"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 name="Google Shape;107;p59"/>
              <p:cNvSpPr/>
              <p:nvPr/>
            </p:nvSpPr>
            <p:spPr>
              <a:xfrm>
                <a:off x="784" y="3599583"/>
                <a:ext cx="584957" cy="988865"/>
              </a:xfrm>
              <a:custGeom>
                <a:avLst/>
                <a:gdLst/>
                <a:ahLst/>
                <a:cxnLst/>
                <a:rect l="l" t="t" r="r" b="b"/>
                <a:pathLst>
                  <a:path w="4221" h="9454" extrusionOk="0">
                    <a:moveTo>
                      <a:pt x="0" y="0"/>
                    </a:moveTo>
                    <a:lnTo>
                      <a:pt x="0" y="9454"/>
                    </a:lnTo>
                    <a:lnTo>
                      <a:pt x="4221" y="9454"/>
                    </a:lnTo>
                    <a:lnTo>
                      <a:pt x="0"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 name="Google Shape;108;p59"/>
              <p:cNvSpPr/>
              <p:nvPr/>
            </p:nvSpPr>
            <p:spPr>
              <a:xfrm>
                <a:off x="8557135" y="3599583"/>
                <a:ext cx="585095" cy="988865"/>
              </a:xfrm>
              <a:custGeom>
                <a:avLst/>
                <a:gdLst/>
                <a:ahLst/>
                <a:cxnLst/>
                <a:rect l="l" t="t" r="r" b="b"/>
                <a:pathLst>
                  <a:path w="4222" h="9454" extrusionOk="0">
                    <a:moveTo>
                      <a:pt x="4221" y="0"/>
                    </a:moveTo>
                    <a:lnTo>
                      <a:pt x="0" y="9454"/>
                    </a:lnTo>
                    <a:lnTo>
                      <a:pt x="4221" y="9454"/>
                    </a:lnTo>
                    <a:lnTo>
                      <a:pt x="4221" y="0"/>
                    </a:ln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 name="Google Shape;109;p59"/>
              <p:cNvSpPr/>
              <p:nvPr/>
            </p:nvSpPr>
            <p:spPr>
              <a:xfrm>
                <a:off x="6882" y="4502477"/>
                <a:ext cx="9043617" cy="589721"/>
              </a:xfrm>
              <a:custGeom>
                <a:avLst/>
                <a:gdLst/>
                <a:ahLst/>
                <a:cxnLst/>
                <a:rect l="l" t="t" r="r" b="b"/>
                <a:pathLst>
                  <a:path w="65258" h="5638" extrusionOk="0">
                    <a:moveTo>
                      <a:pt x="33832" y="0"/>
                    </a:moveTo>
                    <a:cubicBezTo>
                      <a:pt x="32136" y="0"/>
                      <a:pt x="29955" y="873"/>
                      <a:pt x="29250" y="1682"/>
                    </a:cubicBezTo>
                    <a:lnTo>
                      <a:pt x="0" y="1682"/>
                    </a:lnTo>
                    <a:lnTo>
                      <a:pt x="0" y="3858"/>
                    </a:lnTo>
                    <a:lnTo>
                      <a:pt x="29617" y="3858"/>
                    </a:lnTo>
                    <a:cubicBezTo>
                      <a:pt x="30102" y="3858"/>
                      <a:pt x="30479" y="4271"/>
                      <a:pt x="30479" y="4772"/>
                    </a:cubicBezTo>
                    <a:lnTo>
                      <a:pt x="30479" y="4781"/>
                    </a:lnTo>
                    <a:cubicBezTo>
                      <a:pt x="30479" y="5074"/>
                      <a:pt x="30506" y="5363"/>
                      <a:pt x="30555" y="5638"/>
                    </a:cubicBezTo>
                    <a:lnTo>
                      <a:pt x="39253" y="5638"/>
                    </a:lnTo>
                    <a:cubicBezTo>
                      <a:pt x="39306" y="5363"/>
                      <a:pt x="39333" y="5074"/>
                      <a:pt x="39333" y="4781"/>
                    </a:cubicBezTo>
                    <a:lnTo>
                      <a:pt x="39333" y="4772"/>
                    </a:lnTo>
                    <a:cubicBezTo>
                      <a:pt x="39329" y="4271"/>
                      <a:pt x="39710" y="3858"/>
                      <a:pt x="40189" y="3858"/>
                    </a:cubicBezTo>
                    <a:lnTo>
                      <a:pt x="65258" y="3858"/>
                    </a:lnTo>
                    <a:lnTo>
                      <a:pt x="65258" y="1682"/>
                    </a:lnTo>
                    <a:lnTo>
                      <a:pt x="38188" y="1682"/>
                    </a:lnTo>
                    <a:cubicBezTo>
                      <a:pt x="37376" y="750"/>
                      <a:pt x="35840" y="307"/>
                      <a:pt x="34562" y="63"/>
                    </a:cubicBezTo>
                    <a:cubicBezTo>
                      <a:pt x="34334" y="20"/>
                      <a:pt x="34089" y="0"/>
                      <a:pt x="33832" y="0"/>
                    </a:cubicBezTo>
                    <a:close/>
                  </a:path>
                </a:pathLst>
              </a:custGeom>
              <a:solidFill>
                <a:srgbClr val="00ABBF">
                  <a:alpha val="51764"/>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 name="Google Shape;110;p59"/>
              <p:cNvSpPr/>
              <p:nvPr/>
            </p:nvSpPr>
            <p:spPr>
              <a:xfrm>
                <a:off x="4162273" y="4210961"/>
                <a:ext cx="1000843" cy="755403"/>
              </a:xfrm>
              <a:custGeom>
                <a:avLst/>
                <a:gdLst/>
                <a:ahLst/>
                <a:cxnLst/>
                <a:rect l="l" t="t" r="r" b="b"/>
                <a:pathLst>
                  <a:path w="7222" h="7222" extrusionOk="0">
                    <a:moveTo>
                      <a:pt x="3610" y="1"/>
                    </a:moveTo>
                    <a:cubicBezTo>
                      <a:pt x="1617" y="1"/>
                      <a:pt x="1" y="1616"/>
                      <a:pt x="1" y="3609"/>
                    </a:cubicBezTo>
                    <a:cubicBezTo>
                      <a:pt x="1" y="5606"/>
                      <a:pt x="1617" y="7222"/>
                      <a:pt x="3610" y="7222"/>
                    </a:cubicBezTo>
                    <a:cubicBezTo>
                      <a:pt x="5607" y="7222"/>
                      <a:pt x="7222" y="5606"/>
                      <a:pt x="7222" y="3609"/>
                    </a:cubicBezTo>
                    <a:cubicBezTo>
                      <a:pt x="7222" y="1616"/>
                      <a:pt x="5607" y="1"/>
                      <a:pt x="3610"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 name="Google Shape;111;p59"/>
              <p:cNvSpPr/>
              <p:nvPr/>
            </p:nvSpPr>
            <p:spPr>
              <a:xfrm>
                <a:off x="985775" y="4064725"/>
                <a:ext cx="1252890" cy="1039464"/>
              </a:xfrm>
              <a:custGeom>
                <a:avLst/>
                <a:gdLst/>
                <a:ahLst/>
                <a:cxnLst/>
                <a:rect l="l" t="t" r="r" b="b"/>
                <a:pathLst>
                  <a:path w="8621" h="8620" extrusionOk="0">
                    <a:moveTo>
                      <a:pt x="4310" y="1"/>
                    </a:moveTo>
                    <a:cubicBezTo>
                      <a:pt x="1926" y="1"/>
                      <a:pt x="1" y="1927"/>
                      <a:pt x="1" y="4310"/>
                    </a:cubicBezTo>
                    <a:cubicBezTo>
                      <a:pt x="1" y="6689"/>
                      <a:pt x="1926" y="8619"/>
                      <a:pt x="4310" y="8619"/>
                    </a:cubicBezTo>
                    <a:cubicBezTo>
                      <a:pt x="6689" y="8619"/>
                      <a:pt x="8620" y="6689"/>
                      <a:pt x="8620" y="4310"/>
                    </a:cubicBezTo>
                    <a:cubicBezTo>
                      <a:pt x="8620" y="1927"/>
                      <a:pt x="6689" y="1"/>
                      <a:pt x="4310"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 name="Google Shape;112;p59"/>
              <p:cNvSpPr/>
              <p:nvPr/>
            </p:nvSpPr>
            <p:spPr>
              <a:xfrm>
                <a:off x="4223804" y="4257402"/>
                <a:ext cx="877920" cy="662521"/>
              </a:xfrm>
              <a:custGeom>
                <a:avLst/>
                <a:gdLst/>
                <a:ahLst/>
                <a:cxnLst/>
                <a:rect l="l" t="t" r="r" b="b"/>
                <a:pathLst>
                  <a:path w="6335" h="6334" extrusionOk="0">
                    <a:moveTo>
                      <a:pt x="3166" y="0"/>
                    </a:moveTo>
                    <a:cubicBezTo>
                      <a:pt x="1417" y="0"/>
                      <a:pt x="1" y="1416"/>
                      <a:pt x="1" y="3165"/>
                    </a:cubicBezTo>
                    <a:cubicBezTo>
                      <a:pt x="1" y="4914"/>
                      <a:pt x="1417" y="6334"/>
                      <a:pt x="3166" y="6334"/>
                    </a:cubicBezTo>
                    <a:cubicBezTo>
                      <a:pt x="4914" y="6334"/>
                      <a:pt x="6335" y="4914"/>
                      <a:pt x="6335" y="3165"/>
                    </a:cubicBezTo>
                    <a:cubicBezTo>
                      <a:pt x="6335" y="1416"/>
                      <a:pt x="4914" y="0"/>
                      <a:pt x="3166" y="0"/>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 name="Google Shape;113;p59"/>
              <p:cNvSpPr/>
              <p:nvPr/>
            </p:nvSpPr>
            <p:spPr>
              <a:xfrm>
                <a:off x="8245324" y="4551743"/>
                <a:ext cx="893857" cy="1039490"/>
              </a:xfrm>
              <a:custGeom>
                <a:avLst/>
                <a:gdLst/>
                <a:ahLst/>
                <a:cxnLst/>
                <a:rect l="l" t="t" r="r" b="b"/>
                <a:pathLst>
                  <a:path w="6450" h="9938" extrusionOk="0">
                    <a:moveTo>
                      <a:pt x="4917" y="0"/>
                    </a:moveTo>
                    <a:cubicBezTo>
                      <a:pt x="2201" y="0"/>
                      <a:pt x="0" y="2223"/>
                      <a:pt x="0" y="4972"/>
                    </a:cubicBezTo>
                    <a:cubicBezTo>
                      <a:pt x="0" y="7715"/>
                      <a:pt x="2201" y="9938"/>
                      <a:pt x="4917" y="9938"/>
                    </a:cubicBezTo>
                    <a:cubicBezTo>
                      <a:pt x="5454" y="9938"/>
                      <a:pt x="5965" y="9849"/>
                      <a:pt x="6449" y="9689"/>
                    </a:cubicBezTo>
                    <a:lnTo>
                      <a:pt x="6449" y="249"/>
                    </a:lnTo>
                    <a:cubicBezTo>
                      <a:pt x="5965" y="89"/>
                      <a:pt x="5454" y="0"/>
                      <a:pt x="4917"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 name="Google Shape;114;p59"/>
              <p:cNvSpPr/>
              <p:nvPr/>
            </p:nvSpPr>
            <p:spPr>
              <a:xfrm>
                <a:off x="8446962" y="5005282"/>
                <a:ext cx="695268" cy="59516"/>
              </a:xfrm>
              <a:custGeom>
                <a:avLst/>
                <a:gdLst/>
                <a:ahLst/>
                <a:cxnLst/>
                <a:rect l="l" t="t" r="r" b="b"/>
                <a:pathLst>
                  <a:path w="5017" h="569" extrusionOk="0">
                    <a:moveTo>
                      <a:pt x="285" y="1"/>
                    </a:moveTo>
                    <a:cubicBezTo>
                      <a:pt x="129" y="1"/>
                      <a:pt x="0" y="130"/>
                      <a:pt x="0" y="284"/>
                    </a:cubicBezTo>
                    <a:cubicBezTo>
                      <a:pt x="0" y="440"/>
                      <a:pt x="129" y="569"/>
                      <a:pt x="285" y="569"/>
                    </a:cubicBezTo>
                    <a:lnTo>
                      <a:pt x="5016" y="569"/>
                    </a:lnTo>
                    <a:lnTo>
                      <a:pt x="5016" y="5"/>
                    </a:lnTo>
                    <a:cubicBezTo>
                      <a:pt x="5011" y="5"/>
                      <a:pt x="5007" y="1"/>
                      <a:pt x="5007"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 name="Google Shape;115;p59"/>
              <p:cNvSpPr/>
              <p:nvPr/>
            </p:nvSpPr>
            <p:spPr>
              <a:xfrm>
                <a:off x="8459295" y="4885935"/>
                <a:ext cx="682935" cy="59098"/>
              </a:xfrm>
              <a:custGeom>
                <a:avLst/>
                <a:gdLst/>
                <a:ahLst/>
                <a:cxnLst/>
                <a:rect l="l" t="t" r="r" b="b"/>
                <a:pathLst>
                  <a:path w="4928" h="565" extrusionOk="0">
                    <a:moveTo>
                      <a:pt x="284" y="1"/>
                    </a:moveTo>
                    <a:cubicBezTo>
                      <a:pt x="129" y="1"/>
                      <a:pt x="1" y="130"/>
                      <a:pt x="1" y="285"/>
                    </a:cubicBezTo>
                    <a:cubicBezTo>
                      <a:pt x="1" y="440"/>
                      <a:pt x="129" y="564"/>
                      <a:pt x="284" y="564"/>
                    </a:cubicBezTo>
                    <a:lnTo>
                      <a:pt x="4927" y="564"/>
                    </a:lnTo>
                    <a:lnTo>
                      <a:pt x="4927"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 name="Google Shape;116;p59"/>
              <p:cNvSpPr/>
              <p:nvPr/>
            </p:nvSpPr>
            <p:spPr>
              <a:xfrm>
                <a:off x="8593443" y="4766169"/>
                <a:ext cx="548787" cy="59516"/>
              </a:xfrm>
              <a:custGeom>
                <a:avLst/>
                <a:gdLst/>
                <a:ahLst/>
                <a:cxnLst/>
                <a:rect l="l" t="t" r="r" b="b"/>
                <a:pathLst>
                  <a:path w="3960" h="569" extrusionOk="0">
                    <a:moveTo>
                      <a:pt x="284" y="1"/>
                    </a:moveTo>
                    <a:cubicBezTo>
                      <a:pt x="129" y="1"/>
                      <a:pt x="0" y="130"/>
                      <a:pt x="0" y="285"/>
                    </a:cubicBezTo>
                    <a:cubicBezTo>
                      <a:pt x="0" y="440"/>
                      <a:pt x="129" y="569"/>
                      <a:pt x="284" y="569"/>
                    </a:cubicBezTo>
                    <a:lnTo>
                      <a:pt x="3959" y="569"/>
                    </a:lnTo>
                    <a:lnTo>
                      <a:pt x="3959"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 name="Google Shape;117;p59"/>
              <p:cNvSpPr/>
              <p:nvPr/>
            </p:nvSpPr>
            <p:spPr>
              <a:xfrm>
                <a:off x="8437815" y="5136657"/>
                <a:ext cx="704415" cy="59098"/>
              </a:xfrm>
              <a:custGeom>
                <a:avLst/>
                <a:gdLst/>
                <a:ahLst/>
                <a:cxnLst/>
                <a:rect l="l" t="t" r="r" b="b"/>
                <a:pathLst>
                  <a:path w="5083" h="565" extrusionOk="0">
                    <a:moveTo>
                      <a:pt x="284" y="1"/>
                    </a:moveTo>
                    <a:cubicBezTo>
                      <a:pt x="129" y="1"/>
                      <a:pt x="0" y="130"/>
                      <a:pt x="0" y="285"/>
                    </a:cubicBezTo>
                    <a:cubicBezTo>
                      <a:pt x="0" y="440"/>
                      <a:pt x="129" y="564"/>
                      <a:pt x="284" y="564"/>
                    </a:cubicBezTo>
                    <a:lnTo>
                      <a:pt x="5007" y="564"/>
                    </a:lnTo>
                    <a:cubicBezTo>
                      <a:pt x="5033" y="564"/>
                      <a:pt x="5056" y="560"/>
                      <a:pt x="5082" y="556"/>
                    </a:cubicBezTo>
                    <a:lnTo>
                      <a:pt x="5082" y="9"/>
                    </a:lnTo>
                    <a:cubicBezTo>
                      <a:pt x="5056" y="5"/>
                      <a:pt x="5033" y="1"/>
                      <a:pt x="5007" y="1"/>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 name="Google Shape;118;p59"/>
              <p:cNvSpPr/>
              <p:nvPr/>
            </p:nvSpPr>
            <p:spPr>
              <a:xfrm>
                <a:off x="5442913" y="4570361"/>
                <a:ext cx="524119" cy="395588"/>
              </a:xfrm>
              <a:custGeom>
                <a:avLst/>
                <a:gdLst/>
                <a:ahLst/>
                <a:cxnLst/>
                <a:rect l="l" t="t" r="r" b="b"/>
                <a:pathLst>
                  <a:path w="3782" h="3782" extrusionOk="0">
                    <a:moveTo>
                      <a:pt x="1891" y="0"/>
                    </a:moveTo>
                    <a:cubicBezTo>
                      <a:pt x="844" y="0"/>
                      <a:pt x="0" y="843"/>
                      <a:pt x="0" y="1891"/>
                    </a:cubicBezTo>
                    <a:cubicBezTo>
                      <a:pt x="0" y="2934"/>
                      <a:pt x="844" y="3782"/>
                      <a:pt x="1891" y="3782"/>
                    </a:cubicBezTo>
                    <a:cubicBezTo>
                      <a:pt x="2934" y="3782"/>
                      <a:pt x="3782" y="2934"/>
                      <a:pt x="3782" y="1891"/>
                    </a:cubicBezTo>
                    <a:cubicBezTo>
                      <a:pt x="3782" y="843"/>
                      <a:pt x="2934" y="0"/>
                      <a:pt x="189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 name="Google Shape;119;p59"/>
              <p:cNvSpPr/>
              <p:nvPr/>
            </p:nvSpPr>
            <p:spPr>
              <a:xfrm>
                <a:off x="3391617" y="4577265"/>
                <a:ext cx="524119" cy="395588"/>
              </a:xfrm>
              <a:custGeom>
                <a:avLst/>
                <a:gdLst/>
                <a:ahLst/>
                <a:cxnLst/>
                <a:rect l="l" t="t" r="r" b="b"/>
                <a:pathLst>
                  <a:path w="3782" h="3782" extrusionOk="0">
                    <a:moveTo>
                      <a:pt x="1891" y="0"/>
                    </a:moveTo>
                    <a:cubicBezTo>
                      <a:pt x="848" y="0"/>
                      <a:pt x="0" y="844"/>
                      <a:pt x="0" y="1891"/>
                    </a:cubicBezTo>
                    <a:cubicBezTo>
                      <a:pt x="0" y="2934"/>
                      <a:pt x="848" y="3782"/>
                      <a:pt x="1891" y="3782"/>
                    </a:cubicBezTo>
                    <a:cubicBezTo>
                      <a:pt x="2935" y="3782"/>
                      <a:pt x="3782" y="2934"/>
                      <a:pt x="3782" y="1891"/>
                    </a:cubicBezTo>
                    <a:cubicBezTo>
                      <a:pt x="3782" y="844"/>
                      <a:pt x="2935" y="0"/>
                      <a:pt x="189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 name="Google Shape;120;p59"/>
              <p:cNvSpPr/>
              <p:nvPr/>
            </p:nvSpPr>
            <p:spPr>
              <a:xfrm>
                <a:off x="5271902" y="4226755"/>
                <a:ext cx="449284" cy="339000"/>
              </a:xfrm>
              <a:custGeom>
                <a:avLst/>
                <a:gdLst/>
                <a:ahLst/>
                <a:cxnLst/>
                <a:rect l="l" t="t" r="r" b="b"/>
                <a:pathLst>
                  <a:path w="3242" h="3241" extrusionOk="0">
                    <a:moveTo>
                      <a:pt x="1621" y="0"/>
                    </a:moveTo>
                    <a:cubicBezTo>
                      <a:pt x="728" y="0"/>
                      <a:pt x="1" y="729"/>
                      <a:pt x="1" y="1620"/>
                    </a:cubicBezTo>
                    <a:cubicBezTo>
                      <a:pt x="1" y="2513"/>
                      <a:pt x="728" y="3240"/>
                      <a:pt x="1621" y="3240"/>
                    </a:cubicBezTo>
                    <a:cubicBezTo>
                      <a:pt x="2513" y="3240"/>
                      <a:pt x="3241" y="2513"/>
                      <a:pt x="3241" y="1620"/>
                    </a:cubicBezTo>
                    <a:cubicBezTo>
                      <a:pt x="3241" y="729"/>
                      <a:pt x="2513" y="0"/>
                      <a:pt x="1621"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 name="Google Shape;121;p59"/>
              <p:cNvSpPr/>
              <p:nvPr/>
            </p:nvSpPr>
            <p:spPr>
              <a:xfrm>
                <a:off x="5326088" y="4265561"/>
                <a:ext cx="348258" cy="254695"/>
              </a:xfrm>
              <a:custGeom>
                <a:avLst/>
                <a:gdLst/>
                <a:ahLst/>
                <a:cxnLst/>
                <a:rect l="l" t="t" r="r" b="b"/>
                <a:pathLst>
                  <a:path w="2513" h="2435" extrusionOk="0">
                    <a:moveTo>
                      <a:pt x="1001" y="0"/>
                    </a:moveTo>
                    <a:cubicBezTo>
                      <a:pt x="986" y="0"/>
                      <a:pt x="970" y="2"/>
                      <a:pt x="954" y="6"/>
                    </a:cubicBezTo>
                    <a:lnTo>
                      <a:pt x="937" y="12"/>
                    </a:lnTo>
                    <a:cubicBezTo>
                      <a:pt x="835" y="38"/>
                      <a:pt x="777" y="145"/>
                      <a:pt x="804" y="251"/>
                    </a:cubicBezTo>
                    <a:cubicBezTo>
                      <a:pt x="826" y="340"/>
                      <a:pt x="910" y="397"/>
                      <a:pt x="999" y="397"/>
                    </a:cubicBezTo>
                    <a:cubicBezTo>
                      <a:pt x="1017" y="397"/>
                      <a:pt x="1034" y="393"/>
                      <a:pt x="1048" y="389"/>
                    </a:cubicBezTo>
                    <a:cubicBezTo>
                      <a:pt x="1154" y="366"/>
                      <a:pt x="1220" y="260"/>
                      <a:pt x="1194" y="153"/>
                    </a:cubicBezTo>
                    <a:cubicBezTo>
                      <a:pt x="1171" y="63"/>
                      <a:pt x="1091" y="0"/>
                      <a:pt x="1001" y="0"/>
                    </a:cubicBezTo>
                    <a:close/>
                    <a:moveTo>
                      <a:pt x="1651" y="44"/>
                    </a:moveTo>
                    <a:cubicBezTo>
                      <a:pt x="1576" y="44"/>
                      <a:pt x="1504" y="94"/>
                      <a:pt x="1474" y="171"/>
                    </a:cubicBezTo>
                    <a:cubicBezTo>
                      <a:pt x="1429" y="273"/>
                      <a:pt x="1487" y="389"/>
                      <a:pt x="1585" y="428"/>
                    </a:cubicBezTo>
                    <a:cubicBezTo>
                      <a:pt x="1611" y="442"/>
                      <a:pt x="1638" y="446"/>
                      <a:pt x="1660" y="446"/>
                    </a:cubicBezTo>
                    <a:cubicBezTo>
                      <a:pt x="1740" y="446"/>
                      <a:pt x="1812" y="397"/>
                      <a:pt x="1847" y="322"/>
                    </a:cubicBezTo>
                    <a:cubicBezTo>
                      <a:pt x="1886" y="219"/>
                      <a:pt x="1838" y="104"/>
                      <a:pt x="1736" y="65"/>
                    </a:cubicBezTo>
                    <a:lnTo>
                      <a:pt x="1722" y="59"/>
                    </a:lnTo>
                    <a:cubicBezTo>
                      <a:pt x="1699" y="49"/>
                      <a:pt x="1675" y="44"/>
                      <a:pt x="1651" y="44"/>
                    </a:cubicBezTo>
                    <a:close/>
                    <a:moveTo>
                      <a:pt x="444" y="355"/>
                    </a:moveTo>
                    <a:cubicBezTo>
                      <a:pt x="385" y="355"/>
                      <a:pt x="327" y="380"/>
                      <a:pt x="288" y="428"/>
                    </a:cubicBezTo>
                    <a:lnTo>
                      <a:pt x="280" y="438"/>
                    </a:lnTo>
                    <a:cubicBezTo>
                      <a:pt x="214" y="522"/>
                      <a:pt x="231" y="641"/>
                      <a:pt x="315" y="712"/>
                    </a:cubicBezTo>
                    <a:cubicBezTo>
                      <a:pt x="351" y="739"/>
                      <a:pt x="391" y="752"/>
                      <a:pt x="435" y="752"/>
                    </a:cubicBezTo>
                    <a:cubicBezTo>
                      <a:pt x="497" y="752"/>
                      <a:pt x="555" y="725"/>
                      <a:pt x="595" y="677"/>
                    </a:cubicBezTo>
                    <a:cubicBezTo>
                      <a:pt x="667" y="592"/>
                      <a:pt x="653" y="469"/>
                      <a:pt x="569" y="397"/>
                    </a:cubicBezTo>
                    <a:cubicBezTo>
                      <a:pt x="533" y="369"/>
                      <a:pt x="488" y="355"/>
                      <a:pt x="444" y="355"/>
                    </a:cubicBezTo>
                    <a:close/>
                    <a:moveTo>
                      <a:pt x="2162" y="473"/>
                    </a:moveTo>
                    <a:cubicBezTo>
                      <a:pt x="2126" y="473"/>
                      <a:pt x="2089" y="483"/>
                      <a:pt x="2056" y="504"/>
                    </a:cubicBezTo>
                    <a:cubicBezTo>
                      <a:pt x="1962" y="561"/>
                      <a:pt x="1935" y="686"/>
                      <a:pt x="1993" y="778"/>
                    </a:cubicBezTo>
                    <a:cubicBezTo>
                      <a:pt x="2029" y="841"/>
                      <a:pt x="2095" y="876"/>
                      <a:pt x="2162" y="876"/>
                    </a:cubicBezTo>
                    <a:cubicBezTo>
                      <a:pt x="2197" y="876"/>
                      <a:pt x="2232" y="868"/>
                      <a:pt x="2264" y="850"/>
                    </a:cubicBezTo>
                    <a:cubicBezTo>
                      <a:pt x="2357" y="792"/>
                      <a:pt x="2388" y="668"/>
                      <a:pt x="2330" y="575"/>
                    </a:cubicBezTo>
                    <a:lnTo>
                      <a:pt x="2326" y="561"/>
                    </a:lnTo>
                    <a:cubicBezTo>
                      <a:pt x="2289" y="505"/>
                      <a:pt x="2227" y="473"/>
                      <a:pt x="2162" y="473"/>
                    </a:cubicBezTo>
                    <a:close/>
                    <a:moveTo>
                      <a:pt x="204" y="970"/>
                    </a:moveTo>
                    <a:cubicBezTo>
                      <a:pt x="97" y="970"/>
                      <a:pt x="9" y="1053"/>
                      <a:pt x="5" y="1161"/>
                    </a:cubicBezTo>
                    <a:lnTo>
                      <a:pt x="5" y="1174"/>
                    </a:lnTo>
                    <a:cubicBezTo>
                      <a:pt x="1" y="1280"/>
                      <a:pt x="85" y="1364"/>
                      <a:pt x="196" y="1374"/>
                    </a:cubicBezTo>
                    <a:lnTo>
                      <a:pt x="200" y="1374"/>
                    </a:lnTo>
                    <a:cubicBezTo>
                      <a:pt x="307" y="1374"/>
                      <a:pt x="395" y="1280"/>
                      <a:pt x="400" y="1178"/>
                    </a:cubicBezTo>
                    <a:cubicBezTo>
                      <a:pt x="405" y="1067"/>
                      <a:pt x="320" y="974"/>
                      <a:pt x="214" y="970"/>
                    </a:cubicBezTo>
                    <a:cubicBezTo>
                      <a:pt x="211" y="970"/>
                      <a:pt x="207" y="970"/>
                      <a:pt x="204" y="970"/>
                    </a:cubicBezTo>
                    <a:close/>
                    <a:moveTo>
                      <a:pt x="2312" y="1032"/>
                    </a:moveTo>
                    <a:cubicBezTo>
                      <a:pt x="2206" y="1032"/>
                      <a:pt x="2117" y="1125"/>
                      <a:pt x="2117" y="1237"/>
                    </a:cubicBezTo>
                    <a:cubicBezTo>
                      <a:pt x="2113" y="1343"/>
                      <a:pt x="2202" y="1431"/>
                      <a:pt x="2312" y="1436"/>
                    </a:cubicBezTo>
                    <a:cubicBezTo>
                      <a:pt x="2424" y="1436"/>
                      <a:pt x="2513" y="1347"/>
                      <a:pt x="2513" y="1241"/>
                    </a:cubicBezTo>
                    <a:lnTo>
                      <a:pt x="2513" y="1223"/>
                    </a:lnTo>
                    <a:cubicBezTo>
                      <a:pt x="2513" y="1116"/>
                      <a:pt x="2424" y="1032"/>
                      <a:pt x="2312" y="1032"/>
                    </a:cubicBezTo>
                    <a:close/>
                    <a:moveTo>
                      <a:pt x="377" y="1608"/>
                    </a:moveTo>
                    <a:cubicBezTo>
                      <a:pt x="340" y="1608"/>
                      <a:pt x="301" y="1619"/>
                      <a:pt x="267" y="1640"/>
                    </a:cubicBezTo>
                    <a:cubicBezTo>
                      <a:pt x="178" y="1702"/>
                      <a:pt x="151" y="1822"/>
                      <a:pt x="209" y="1915"/>
                    </a:cubicBezTo>
                    <a:lnTo>
                      <a:pt x="218" y="1929"/>
                    </a:lnTo>
                    <a:cubicBezTo>
                      <a:pt x="258" y="1982"/>
                      <a:pt x="315" y="2013"/>
                      <a:pt x="378" y="2013"/>
                    </a:cubicBezTo>
                    <a:cubicBezTo>
                      <a:pt x="413" y="2013"/>
                      <a:pt x="454" y="1999"/>
                      <a:pt x="489" y="1977"/>
                    </a:cubicBezTo>
                    <a:cubicBezTo>
                      <a:pt x="577" y="1915"/>
                      <a:pt x="599" y="1786"/>
                      <a:pt x="542" y="1698"/>
                    </a:cubicBezTo>
                    <a:cubicBezTo>
                      <a:pt x="503" y="1639"/>
                      <a:pt x="441" y="1608"/>
                      <a:pt x="377" y="1608"/>
                    </a:cubicBezTo>
                    <a:close/>
                    <a:moveTo>
                      <a:pt x="2108" y="1653"/>
                    </a:moveTo>
                    <a:cubicBezTo>
                      <a:pt x="2048" y="1653"/>
                      <a:pt x="1988" y="1681"/>
                      <a:pt x="1949" y="1733"/>
                    </a:cubicBezTo>
                    <a:lnTo>
                      <a:pt x="1939" y="1747"/>
                    </a:lnTo>
                    <a:cubicBezTo>
                      <a:pt x="1873" y="1835"/>
                      <a:pt x="1896" y="1960"/>
                      <a:pt x="1984" y="2022"/>
                    </a:cubicBezTo>
                    <a:cubicBezTo>
                      <a:pt x="2019" y="2048"/>
                      <a:pt x="2060" y="2062"/>
                      <a:pt x="2099" y="2062"/>
                    </a:cubicBezTo>
                    <a:cubicBezTo>
                      <a:pt x="2162" y="2062"/>
                      <a:pt x="2220" y="2030"/>
                      <a:pt x="2259" y="1977"/>
                    </a:cubicBezTo>
                    <a:lnTo>
                      <a:pt x="2264" y="1973"/>
                    </a:lnTo>
                    <a:cubicBezTo>
                      <a:pt x="2330" y="1884"/>
                      <a:pt x="2312" y="1760"/>
                      <a:pt x="2228" y="1694"/>
                    </a:cubicBezTo>
                    <a:cubicBezTo>
                      <a:pt x="2192" y="1666"/>
                      <a:pt x="2150" y="1653"/>
                      <a:pt x="2108" y="1653"/>
                    </a:cubicBezTo>
                    <a:close/>
                    <a:moveTo>
                      <a:pt x="894" y="2017"/>
                    </a:moveTo>
                    <a:cubicBezTo>
                      <a:pt x="814" y="2017"/>
                      <a:pt x="738" y="2067"/>
                      <a:pt x="710" y="2146"/>
                    </a:cubicBezTo>
                    <a:cubicBezTo>
                      <a:pt x="671" y="2248"/>
                      <a:pt x="724" y="2364"/>
                      <a:pt x="826" y="2403"/>
                    </a:cubicBezTo>
                    <a:lnTo>
                      <a:pt x="843" y="2408"/>
                    </a:lnTo>
                    <a:cubicBezTo>
                      <a:pt x="866" y="2417"/>
                      <a:pt x="884" y="2417"/>
                      <a:pt x="906" y="2417"/>
                    </a:cubicBezTo>
                    <a:cubicBezTo>
                      <a:pt x="986" y="2417"/>
                      <a:pt x="1061" y="2364"/>
                      <a:pt x="1093" y="2284"/>
                    </a:cubicBezTo>
                    <a:cubicBezTo>
                      <a:pt x="1128" y="2181"/>
                      <a:pt x="1066" y="2066"/>
                      <a:pt x="964" y="2030"/>
                    </a:cubicBezTo>
                    <a:cubicBezTo>
                      <a:pt x="941" y="2021"/>
                      <a:pt x="917" y="2017"/>
                      <a:pt x="894" y="2017"/>
                    </a:cubicBezTo>
                    <a:close/>
                    <a:moveTo>
                      <a:pt x="1567" y="2038"/>
                    </a:moveTo>
                    <a:cubicBezTo>
                      <a:pt x="1546" y="2038"/>
                      <a:pt x="1525" y="2041"/>
                      <a:pt x="1505" y="2048"/>
                    </a:cubicBezTo>
                    <a:cubicBezTo>
                      <a:pt x="1398" y="2075"/>
                      <a:pt x="1337" y="2186"/>
                      <a:pt x="1363" y="2288"/>
                    </a:cubicBezTo>
                    <a:cubicBezTo>
                      <a:pt x="1390" y="2376"/>
                      <a:pt x="1470" y="2435"/>
                      <a:pt x="1554" y="2435"/>
                    </a:cubicBezTo>
                    <a:cubicBezTo>
                      <a:pt x="1572" y="2435"/>
                      <a:pt x="1589" y="2435"/>
                      <a:pt x="1607" y="2430"/>
                    </a:cubicBezTo>
                    <a:lnTo>
                      <a:pt x="1625" y="2421"/>
                    </a:lnTo>
                    <a:cubicBezTo>
                      <a:pt x="1732" y="2390"/>
                      <a:pt x="1785" y="2284"/>
                      <a:pt x="1753" y="2177"/>
                    </a:cubicBezTo>
                    <a:cubicBezTo>
                      <a:pt x="1728" y="2092"/>
                      <a:pt x="1650" y="2038"/>
                      <a:pt x="1567" y="2038"/>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 name="Google Shape;122;p59"/>
              <p:cNvSpPr/>
              <p:nvPr/>
            </p:nvSpPr>
            <p:spPr>
              <a:xfrm>
                <a:off x="5445961" y="4346939"/>
                <a:ext cx="101027" cy="76356"/>
              </a:xfrm>
              <a:custGeom>
                <a:avLst/>
                <a:gdLst/>
                <a:ahLst/>
                <a:cxnLst/>
                <a:rect l="l" t="t" r="r" b="b"/>
                <a:pathLst>
                  <a:path w="729" h="730" extrusionOk="0">
                    <a:moveTo>
                      <a:pt x="365" y="0"/>
                    </a:moveTo>
                    <a:cubicBezTo>
                      <a:pt x="165" y="0"/>
                      <a:pt x="1" y="166"/>
                      <a:pt x="1" y="365"/>
                    </a:cubicBezTo>
                    <a:cubicBezTo>
                      <a:pt x="1" y="565"/>
                      <a:pt x="165" y="729"/>
                      <a:pt x="365" y="729"/>
                    </a:cubicBezTo>
                    <a:cubicBezTo>
                      <a:pt x="564" y="729"/>
                      <a:pt x="728" y="565"/>
                      <a:pt x="728" y="365"/>
                    </a:cubicBezTo>
                    <a:cubicBezTo>
                      <a:pt x="728" y="166"/>
                      <a:pt x="564" y="0"/>
                      <a:pt x="365" y="0"/>
                    </a:cubicBezTo>
                    <a:close/>
                  </a:path>
                </a:pathLst>
              </a:custGeom>
              <a:solidFill>
                <a:srgbClr val="1C293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 name="Google Shape;123;p59"/>
              <p:cNvSpPr/>
              <p:nvPr/>
            </p:nvSpPr>
            <p:spPr>
              <a:xfrm>
                <a:off x="5482963" y="4274557"/>
                <a:ext cx="29657" cy="110560"/>
              </a:xfrm>
              <a:custGeom>
                <a:avLst/>
                <a:gdLst/>
                <a:ahLst/>
                <a:cxnLst/>
                <a:rect l="l" t="t" r="r" b="b"/>
                <a:pathLst>
                  <a:path w="214" h="1057" extrusionOk="0">
                    <a:moveTo>
                      <a:pt x="107" y="0"/>
                    </a:moveTo>
                    <a:cubicBezTo>
                      <a:pt x="49" y="0"/>
                      <a:pt x="0" y="49"/>
                      <a:pt x="0" y="107"/>
                    </a:cubicBezTo>
                    <a:lnTo>
                      <a:pt x="0" y="950"/>
                    </a:lnTo>
                    <a:cubicBezTo>
                      <a:pt x="0" y="1008"/>
                      <a:pt x="49" y="1057"/>
                      <a:pt x="107" y="1057"/>
                    </a:cubicBezTo>
                    <a:cubicBezTo>
                      <a:pt x="168" y="1057"/>
                      <a:pt x="213" y="1008"/>
                      <a:pt x="213" y="950"/>
                    </a:cubicBezTo>
                    <a:lnTo>
                      <a:pt x="213" y="107"/>
                    </a:lnTo>
                    <a:cubicBezTo>
                      <a:pt x="213" y="49"/>
                      <a:pt x="168" y="0"/>
                      <a:pt x="107"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 name="Google Shape;124;p59"/>
              <p:cNvSpPr/>
              <p:nvPr/>
            </p:nvSpPr>
            <p:spPr>
              <a:xfrm>
                <a:off x="3579812" y="4212739"/>
                <a:ext cx="479357" cy="362221"/>
              </a:xfrm>
              <a:custGeom>
                <a:avLst/>
                <a:gdLst/>
                <a:ahLst/>
                <a:cxnLst/>
                <a:rect l="l" t="t" r="r" b="b"/>
                <a:pathLst>
                  <a:path w="3459" h="3463" extrusionOk="0">
                    <a:moveTo>
                      <a:pt x="1731" y="1"/>
                    </a:moveTo>
                    <a:cubicBezTo>
                      <a:pt x="778" y="1"/>
                      <a:pt x="0" y="783"/>
                      <a:pt x="0" y="1732"/>
                    </a:cubicBezTo>
                    <a:cubicBezTo>
                      <a:pt x="0" y="2682"/>
                      <a:pt x="778" y="3463"/>
                      <a:pt x="1731" y="3463"/>
                    </a:cubicBezTo>
                    <a:cubicBezTo>
                      <a:pt x="2682" y="3463"/>
                      <a:pt x="3458" y="2682"/>
                      <a:pt x="3458" y="1732"/>
                    </a:cubicBezTo>
                    <a:cubicBezTo>
                      <a:pt x="3458" y="783"/>
                      <a:pt x="2682" y="1"/>
                      <a:pt x="1731"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 name="Google Shape;125;p59"/>
              <p:cNvSpPr/>
              <p:nvPr/>
            </p:nvSpPr>
            <p:spPr>
              <a:xfrm>
                <a:off x="3646193" y="4262319"/>
                <a:ext cx="348396" cy="254590"/>
              </a:xfrm>
              <a:custGeom>
                <a:avLst/>
                <a:gdLst/>
                <a:ahLst/>
                <a:cxnLst/>
                <a:rect l="l" t="t" r="r" b="b"/>
                <a:pathLst>
                  <a:path w="2514" h="2434" extrusionOk="0">
                    <a:moveTo>
                      <a:pt x="1004" y="0"/>
                    </a:moveTo>
                    <a:cubicBezTo>
                      <a:pt x="988" y="0"/>
                      <a:pt x="972" y="2"/>
                      <a:pt x="955" y="6"/>
                    </a:cubicBezTo>
                    <a:cubicBezTo>
                      <a:pt x="955" y="6"/>
                      <a:pt x="942" y="6"/>
                      <a:pt x="938" y="11"/>
                    </a:cubicBezTo>
                    <a:cubicBezTo>
                      <a:pt x="836" y="37"/>
                      <a:pt x="778" y="144"/>
                      <a:pt x="805" y="246"/>
                    </a:cubicBezTo>
                    <a:cubicBezTo>
                      <a:pt x="826" y="335"/>
                      <a:pt x="912" y="393"/>
                      <a:pt x="1000" y="393"/>
                    </a:cubicBezTo>
                    <a:cubicBezTo>
                      <a:pt x="1018" y="393"/>
                      <a:pt x="1035" y="393"/>
                      <a:pt x="1049" y="389"/>
                    </a:cubicBezTo>
                    <a:cubicBezTo>
                      <a:pt x="1155" y="362"/>
                      <a:pt x="1221" y="256"/>
                      <a:pt x="1195" y="149"/>
                    </a:cubicBezTo>
                    <a:cubicBezTo>
                      <a:pt x="1172" y="59"/>
                      <a:pt x="1093" y="0"/>
                      <a:pt x="1004" y="0"/>
                    </a:cubicBezTo>
                    <a:close/>
                    <a:moveTo>
                      <a:pt x="1656" y="42"/>
                    </a:moveTo>
                    <a:cubicBezTo>
                      <a:pt x="1579" y="42"/>
                      <a:pt x="1505" y="91"/>
                      <a:pt x="1475" y="166"/>
                    </a:cubicBezTo>
                    <a:cubicBezTo>
                      <a:pt x="1430" y="268"/>
                      <a:pt x="1488" y="389"/>
                      <a:pt x="1586" y="428"/>
                    </a:cubicBezTo>
                    <a:cubicBezTo>
                      <a:pt x="1612" y="437"/>
                      <a:pt x="1639" y="442"/>
                      <a:pt x="1661" y="442"/>
                    </a:cubicBezTo>
                    <a:cubicBezTo>
                      <a:pt x="1741" y="442"/>
                      <a:pt x="1817" y="397"/>
                      <a:pt x="1848" y="322"/>
                    </a:cubicBezTo>
                    <a:cubicBezTo>
                      <a:pt x="1887" y="219"/>
                      <a:pt x="1838" y="104"/>
                      <a:pt x="1737" y="64"/>
                    </a:cubicBezTo>
                    <a:lnTo>
                      <a:pt x="1723" y="55"/>
                    </a:lnTo>
                    <a:cubicBezTo>
                      <a:pt x="1701" y="46"/>
                      <a:pt x="1678" y="42"/>
                      <a:pt x="1656" y="42"/>
                    </a:cubicBezTo>
                    <a:close/>
                    <a:moveTo>
                      <a:pt x="446" y="355"/>
                    </a:moveTo>
                    <a:cubicBezTo>
                      <a:pt x="387" y="355"/>
                      <a:pt x="328" y="380"/>
                      <a:pt x="289" y="428"/>
                    </a:cubicBezTo>
                    <a:lnTo>
                      <a:pt x="281" y="437"/>
                    </a:lnTo>
                    <a:cubicBezTo>
                      <a:pt x="214" y="522"/>
                      <a:pt x="232" y="641"/>
                      <a:pt x="316" y="708"/>
                    </a:cubicBezTo>
                    <a:cubicBezTo>
                      <a:pt x="352" y="739"/>
                      <a:pt x="392" y="752"/>
                      <a:pt x="436" y="752"/>
                    </a:cubicBezTo>
                    <a:cubicBezTo>
                      <a:pt x="498" y="752"/>
                      <a:pt x="556" y="725"/>
                      <a:pt x="596" y="676"/>
                    </a:cubicBezTo>
                    <a:cubicBezTo>
                      <a:pt x="667" y="588"/>
                      <a:pt x="654" y="469"/>
                      <a:pt x="570" y="397"/>
                    </a:cubicBezTo>
                    <a:cubicBezTo>
                      <a:pt x="534" y="369"/>
                      <a:pt x="490" y="355"/>
                      <a:pt x="446" y="355"/>
                    </a:cubicBezTo>
                    <a:close/>
                    <a:moveTo>
                      <a:pt x="2166" y="472"/>
                    </a:moveTo>
                    <a:cubicBezTo>
                      <a:pt x="2129" y="472"/>
                      <a:pt x="2091" y="483"/>
                      <a:pt x="2057" y="504"/>
                    </a:cubicBezTo>
                    <a:cubicBezTo>
                      <a:pt x="1963" y="561"/>
                      <a:pt x="1940" y="686"/>
                      <a:pt x="1994" y="779"/>
                    </a:cubicBezTo>
                    <a:cubicBezTo>
                      <a:pt x="2034" y="841"/>
                      <a:pt x="2096" y="877"/>
                      <a:pt x="2163" y="877"/>
                    </a:cubicBezTo>
                    <a:cubicBezTo>
                      <a:pt x="2198" y="877"/>
                      <a:pt x="2233" y="868"/>
                      <a:pt x="2264" y="846"/>
                    </a:cubicBezTo>
                    <a:cubicBezTo>
                      <a:pt x="2358" y="788"/>
                      <a:pt x="2389" y="668"/>
                      <a:pt x="2336" y="575"/>
                    </a:cubicBezTo>
                    <a:lnTo>
                      <a:pt x="2327" y="561"/>
                    </a:lnTo>
                    <a:cubicBezTo>
                      <a:pt x="2291" y="503"/>
                      <a:pt x="2229" y="472"/>
                      <a:pt x="2166" y="472"/>
                    </a:cubicBezTo>
                    <a:close/>
                    <a:moveTo>
                      <a:pt x="206" y="969"/>
                    </a:moveTo>
                    <a:cubicBezTo>
                      <a:pt x="99" y="969"/>
                      <a:pt x="10" y="1052"/>
                      <a:pt x="6" y="1156"/>
                    </a:cubicBezTo>
                    <a:lnTo>
                      <a:pt x="6" y="1170"/>
                    </a:lnTo>
                    <a:cubicBezTo>
                      <a:pt x="1" y="1280"/>
                      <a:pt x="86" y="1364"/>
                      <a:pt x="197" y="1369"/>
                    </a:cubicBezTo>
                    <a:lnTo>
                      <a:pt x="201" y="1369"/>
                    </a:lnTo>
                    <a:cubicBezTo>
                      <a:pt x="308" y="1369"/>
                      <a:pt x="396" y="1280"/>
                      <a:pt x="400" y="1174"/>
                    </a:cubicBezTo>
                    <a:cubicBezTo>
                      <a:pt x="406" y="1067"/>
                      <a:pt x="320" y="975"/>
                      <a:pt x="214" y="969"/>
                    </a:cubicBezTo>
                    <a:cubicBezTo>
                      <a:pt x="211" y="969"/>
                      <a:pt x="208" y="969"/>
                      <a:pt x="206" y="969"/>
                    </a:cubicBezTo>
                    <a:close/>
                    <a:moveTo>
                      <a:pt x="2313" y="1032"/>
                    </a:moveTo>
                    <a:cubicBezTo>
                      <a:pt x="2207" y="1032"/>
                      <a:pt x="2118" y="1125"/>
                      <a:pt x="2118" y="1231"/>
                    </a:cubicBezTo>
                    <a:cubicBezTo>
                      <a:pt x="2118" y="1342"/>
                      <a:pt x="2203" y="1432"/>
                      <a:pt x="2313" y="1432"/>
                    </a:cubicBezTo>
                    <a:cubicBezTo>
                      <a:pt x="2424" y="1432"/>
                      <a:pt x="2514" y="1347"/>
                      <a:pt x="2514" y="1241"/>
                    </a:cubicBezTo>
                    <a:lnTo>
                      <a:pt x="2514" y="1223"/>
                    </a:lnTo>
                    <a:cubicBezTo>
                      <a:pt x="2514" y="1112"/>
                      <a:pt x="2424" y="1032"/>
                      <a:pt x="2313" y="1032"/>
                    </a:cubicBezTo>
                    <a:close/>
                    <a:moveTo>
                      <a:pt x="377" y="1606"/>
                    </a:moveTo>
                    <a:cubicBezTo>
                      <a:pt x="340" y="1606"/>
                      <a:pt x="302" y="1617"/>
                      <a:pt x="267" y="1640"/>
                    </a:cubicBezTo>
                    <a:cubicBezTo>
                      <a:pt x="179" y="1698"/>
                      <a:pt x="152" y="1821"/>
                      <a:pt x="210" y="1911"/>
                    </a:cubicBezTo>
                    <a:lnTo>
                      <a:pt x="219" y="1924"/>
                    </a:lnTo>
                    <a:cubicBezTo>
                      <a:pt x="259" y="1981"/>
                      <a:pt x="316" y="2008"/>
                      <a:pt x="379" y="2008"/>
                    </a:cubicBezTo>
                    <a:cubicBezTo>
                      <a:pt x="414" y="2008"/>
                      <a:pt x="453" y="1999"/>
                      <a:pt x="490" y="1973"/>
                    </a:cubicBezTo>
                    <a:cubicBezTo>
                      <a:pt x="582" y="1915"/>
                      <a:pt x="600" y="1786"/>
                      <a:pt x="543" y="1698"/>
                    </a:cubicBezTo>
                    <a:cubicBezTo>
                      <a:pt x="503" y="1639"/>
                      <a:pt x="441" y="1606"/>
                      <a:pt x="377" y="1606"/>
                    </a:cubicBezTo>
                    <a:close/>
                    <a:moveTo>
                      <a:pt x="2108" y="1653"/>
                    </a:moveTo>
                    <a:cubicBezTo>
                      <a:pt x="2048" y="1653"/>
                      <a:pt x="1989" y="1679"/>
                      <a:pt x="1950" y="1729"/>
                    </a:cubicBezTo>
                    <a:lnTo>
                      <a:pt x="1940" y="1742"/>
                    </a:lnTo>
                    <a:cubicBezTo>
                      <a:pt x="1879" y="1831"/>
                      <a:pt x="1897" y="1955"/>
                      <a:pt x="1985" y="2022"/>
                    </a:cubicBezTo>
                    <a:cubicBezTo>
                      <a:pt x="2020" y="2048"/>
                      <a:pt x="2061" y="2057"/>
                      <a:pt x="2100" y="2057"/>
                    </a:cubicBezTo>
                    <a:cubicBezTo>
                      <a:pt x="2163" y="2057"/>
                      <a:pt x="2221" y="2030"/>
                      <a:pt x="2260" y="1977"/>
                    </a:cubicBezTo>
                    <a:lnTo>
                      <a:pt x="2264" y="1968"/>
                    </a:lnTo>
                    <a:cubicBezTo>
                      <a:pt x="2331" y="1884"/>
                      <a:pt x="2313" y="1760"/>
                      <a:pt x="2229" y="1694"/>
                    </a:cubicBezTo>
                    <a:cubicBezTo>
                      <a:pt x="2193" y="1666"/>
                      <a:pt x="2150" y="1653"/>
                      <a:pt x="2108" y="1653"/>
                    </a:cubicBezTo>
                    <a:close/>
                    <a:moveTo>
                      <a:pt x="895" y="2017"/>
                    </a:moveTo>
                    <a:cubicBezTo>
                      <a:pt x="814" y="2017"/>
                      <a:pt x="739" y="2067"/>
                      <a:pt x="711" y="2146"/>
                    </a:cubicBezTo>
                    <a:cubicBezTo>
                      <a:pt x="672" y="2248"/>
                      <a:pt x="725" y="2364"/>
                      <a:pt x="826" y="2399"/>
                    </a:cubicBezTo>
                    <a:lnTo>
                      <a:pt x="844" y="2407"/>
                    </a:lnTo>
                    <a:cubicBezTo>
                      <a:pt x="867" y="2413"/>
                      <a:pt x="885" y="2417"/>
                      <a:pt x="906" y="2417"/>
                    </a:cubicBezTo>
                    <a:cubicBezTo>
                      <a:pt x="986" y="2417"/>
                      <a:pt x="1062" y="2364"/>
                      <a:pt x="1093" y="2284"/>
                    </a:cubicBezTo>
                    <a:cubicBezTo>
                      <a:pt x="1129" y="2177"/>
                      <a:pt x="1066" y="2066"/>
                      <a:pt x="965" y="2030"/>
                    </a:cubicBezTo>
                    <a:cubicBezTo>
                      <a:pt x="942" y="2021"/>
                      <a:pt x="918" y="2017"/>
                      <a:pt x="895" y="2017"/>
                    </a:cubicBezTo>
                    <a:close/>
                    <a:moveTo>
                      <a:pt x="1562" y="2036"/>
                    </a:moveTo>
                    <a:cubicBezTo>
                      <a:pt x="1544" y="2036"/>
                      <a:pt x="1525" y="2038"/>
                      <a:pt x="1506" y="2044"/>
                    </a:cubicBezTo>
                    <a:cubicBezTo>
                      <a:pt x="1399" y="2075"/>
                      <a:pt x="1338" y="2181"/>
                      <a:pt x="1364" y="2288"/>
                    </a:cubicBezTo>
                    <a:cubicBezTo>
                      <a:pt x="1391" y="2376"/>
                      <a:pt x="1471" y="2434"/>
                      <a:pt x="1555" y="2434"/>
                    </a:cubicBezTo>
                    <a:cubicBezTo>
                      <a:pt x="1572" y="2434"/>
                      <a:pt x="1590" y="2434"/>
                      <a:pt x="1608" y="2425"/>
                    </a:cubicBezTo>
                    <a:lnTo>
                      <a:pt x="1625" y="2421"/>
                    </a:lnTo>
                    <a:cubicBezTo>
                      <a:pt x="1732" y="2390"/>
                      <a:pt x="1785" y="2279"/>
                      <a:pt x="1754" y="2177"/>
                    </a:cubicBezTo>
                    <a:cubicBezTo>
                      <a:pt x="1729" y="2090"/>
                      <a:pt x="1647" y="2036"/>
                      <a:pt x="1562" y="2036"/>
                    </a:cubicBez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 name="Google Shape;126;p59"/>
              <p:cNvSpPr/>
              <p:nvPr/>
            </p:nvSpPr>
            <p:spPr>
              <a:xfrm>
                <a:off x="3766205" y="4343696"/>
                <a:ext cx="101027" cy="75729"/>
              </a:xfrm>
              <a:custGeom>
                <a:avLst/>
                <a:gdLst/>
                <a:ahLst/>
                <a:cxnLst/>
                <a:rect l="l" t="t" r="r" b="b"/>
                <a:pathLst>
                  <a:path w="729" h="724" extrusionOk="0">
                    <a:moveTo>
                      <a:pt x="365" y="1"/>
                    </a:moveTo>
                    <a:cubicBezTo>
                      <a:pt x="165" y="1"/>
                      <a:pt x="1" y="160"/>
                      <a:pt x="1" y="365"/>
                    </a:cubicBezTo>
                    <a:cubicBezTo>
                      <a:pt x="1" y="564"/>
                      <a:pt x="165" y="724"/>
                      <a:pt x="365" y="724"/>
                    </a:cubicBezTo>
                    <a:cubicBezTo>
                      <a:pt x="569" y="724"/>
                      <a:pt x="728" y="564"/>
                      <a:pt x="728" y="365"/>
                    </a:cubicBezTo>
                    <a:cubicBezTo>
                      <a:pt x="728" y="160"/>
                      <a:pt x="569" y="1"/>
                      <a:pt x="365" y="1"/>
                    </a:cubicBezTo>
                    <a:close/>
                  </a:path>
                </a:pathLst>
              </a:custGeom>
              <a:solidFill>
                <a:srgbClr val="1C293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 name="Google Shape;127;p59"/>
              <p:cNvSpPr/>
              <p:nvPr/>
            </p:nvSpPr>
            <p:spPr>
              <a:xfrm>
                <a:off x="3803206" y="4271314"/>
                <a:ext cx="30211" cy="110560"/>
              </a:xfrm>
              <a:custGeom>
                <a:avLst/>
                <a:gdLst/>
                <a:ahLst/>
                <a:cxnLst/>
                <a:rect l="l" t="t" r="r" b="b"/>
                <a:pathLst>
                  <a:path w="218" h="1057" extrusionOk="0">
                    <a:moveTo>
                      <a:pt x="107" y="0"/>
                    </a:moveTo>
                    <a:cubicBezTo>
                      <a:pt x="49" y="0"/>
                      <a:pt x="0" y="49"/>
                      <a:pt x="0" y="107"/>
                    </a:cubicBezTo>
                    <a:lnTo>
                      <a:pt x="0" y="946"/>
                    </a:lnTo>
                    <a:cubicBezTo>
                      <a:pt x="0" y="1008"/>
                      <a:pt x="49" y="1057"/>
                      <a:pt x="107" y="1057"/>
                    </a:cubicBezTo>
                    <a:cubicBezTo>
                      <a:pt x="168" y="1057"/>
                      <a:pt x="217" y="1008"/>
                      <a:pt x="217" y="946"/>
                    </a:cubicBezTo>
                    <a:lnTo>
                      <a:pt x="217" y="107"/>
                    </a:lnTo>
                    <a:cubicBezTo>
                      <a:pt x="217" y="49"/>
                      <a:pt x="168" y="0"/>
                      <a:pt x="107"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 name="Google Shape;128;p59"/>
              <p:cNvSpPr/>
              <p:nvPr/>
            </p:nvSpPr>
            <p:spPr>
              <a:xfrm>
                <a:off x="5398566" y="4754141"/>
                <a:ext cx="726588" cy="16317"/>
              </a:xfrm>
              <a:custGeom>
                <a:avLst/>
                <a:gdLst/>
                <a:ahLst/>
                <a:cxnLst/>
                <a:rect l="l" t="t" r="r" b="b"/>
                <a:pathLst>
                  <a:path w="5243" h="156" extrusionOk="0">
                    <a:moveTo>
                      <a:pt x="1" y="1"/>
                    </a:moveTo>
                    <a:lnTo>
                      <a:pt x="1" y="155"/>
                    </a:lnTo>
                    <a:lnTo>
                      <a:pt x="5243" y="155"/>
                    </a:lnTo>
                    <a:lnTo>
                      <a:pt x="5243"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 name="Google Shape;129;p59"/>
              <p:cNvSpPr/>
              <p:nvPr/>
            </p:nvSpPr>
            <p:spPr>
              <a:xfrm>
                <a:off x="5398566" y="4836773"/>
                <a:ext cx="726588" cy="16317"/>
              </a:xfrm>
              <a:custGeom>
                <a:avLst/>
                <a:gdLst/>
                <a:ahLst/>
                <a:cxnLst/>
                <a:rect l="l" t="t" r="r" b="b"/>
                <a:pathLst>
                  <a:path w="5243" h="156" extrusionOk="0">
                    <a:moveTo>
                      <a:pt x="1" y="0"/>
                    </a:moveTo>
                    <a:lnTo>
                      <a:pt x="1" y="156"/>
                    </a:lnTo>
                    <a:lnTo>
                      <a:pt x="5243" y="156"/>
                    </a:lnTo>
                    <a:lnTo>
                      <a:pt x="5243"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30" name="Google Shape;130;p59"/>
              <p:cNvGrpSpPr/>
              <p:nvPr/>
            </p:nvGrpSpPr>
            <p:grpSpPr>
              <a:xfrm>
                <a:off x="311626" y="3246656"/>
                <a:ext cx="2659372" cy="2357382"/>
                <a:chOff x="353753" y="2790099"/>
                <a:chExt cx="3269854" cy="2898539"/>
              </a:xfrm>
            </p:grpSpPr>
            <p:sp>
              <p:nvSpPr>
                <p:cNvPr id="131" name="Google Shape;131;p59"/>
                <p:cNvSpPr/>
                <p:nvPr/>
              </p:nvSpPr>
              <p:spPr>
                <a:xfrm>
                  <a:off x="353753" y="2790099"/>
                  <a:ext cx="3269854" cy="2898539"/>
                </a:xfrm>
                <a:custGeom>
                  <a:avLst/>
                  <a:gdLst/>
                  <a:ahLst/>
                  <a:cxnLst/>
                  <a:rect l="l" t="t" r="r" b="b"/>
                  <a:pathLst>
                    <a:path w="23595" h="20916" extrusionOk="0">
                      <a:moveTo>
                        <a:pt x="11792" y="2302"/>
                      </a:moveTo>
                      <a:cubicBezTo>
                        <a:pt x="15124" y="2302"/>
                        <a:pt x="18260" y="4362"/>
                        <a:pt x="19463" y="7670"/>
                      </a:cubicBezTo>
                      <a:cubicBezTo>
                        <a:pt x="20999" y="11896"/>
                        <a:pt x="18811" y="16587"/>
                        <a:pt x="14585" y="18123"/>
                      </a:cubicBezTo>
                      <a:cubicBezTo>
                        <a:pt x="13668" y="18456"/>
                        <a:pt x="12730" y="18614"/>
                        <a:pt x="11807" y="18614"/>
                      </a:cubicBezTo>
                      <a:cubicBezTo>
                        <a:pt x="8471" y="18614"/>
                        <a:pt x="5335" y="16553"/>
                        <a:pt x="4132" y="13240"/>
                      </a:cubicBezTo>
                      <a:cubicBezTo>
                        <a:pt x="2597" y="9016"/>
                        <a:pt x="4785" y="4329"/>
                        <a:pt x="9015" y="2793"/>
                      </a:cubicBezTo>
                      <a:cubicBezTo>
                        <a:pt x="9931" y="2460"/>
                        <a:pt x="10869" y="2302"/>
                        <a:pt x="11792" y="2302"/>
                      </a:cubicBezTo>
                      <a:close/>
                      <a:moveTo>
                        <a:pt x="11797" y="1"/>
                      </a:moveTo>
                      <a:cubicBezTo>
                        <a:pt x="10612" y="1"/>
                        <a:pt x="9407" y="204"/>
                        <a:pt x="8229" y="632"/>
                      </a:cubicBezTo>
                      <a:cubicBezTo>
                        <a:pt x="2801" y="2602"/>
                        <a:pt x="0" y="8602"/>
                        <a:pt x="1971" y="14027"/>
                      </a:cubicBezTo>
                      <a:cubicBezTo>
                        <a:pt x="3517" y="18276"/>
                        <a:pt x="7529" y="20915"/>
                        <a:pt x="11802" y="20915"/>
                      </a:cubicBezTo>
                      <a:cubicBezTo>
                        <a:pt x="12987" y="20915"/>
                        <a:pt x="14192" y="20712"/>
                        <a:pt x="15370" y="20285"/>
                      </a:cubicBezTo>
                      <a:cubicBezTo>
                        <a:pt x="20794" y="18310"/>
                        <a:pt x="23595" y="12314"/>
                        <a:pt x="21624" y="6885"/>
                      </a:cubicBezTo>
                      <a:cubicBezTo>
                        <a:pt x="20081" y="2639"/>
                        <a:pt x="16069" y="1"/>
                        <a:pt x="11797"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 name="Google Shape;132;p59"/>
                <p:cNvSpPr/>
                <p:nvPr/>
              </p:nvSpPr>
              <p:spPr>
                <a:xfrm>
                  <a:off x="759660" y="3615075"/>
                  <a:ext cx="2424778" cy="1240845"/>
                </a:xfrm>
                <a:custGeom>
                  <a:avLst/>
                  <a:gdLst/>
                  <a:ahLst/>
                  <a:cxnLst/>
                  <a:rect l="l" t="t" r="r" b="b"/>
                  <a:pathLst>
                    <a:path w="17497" h="8954" extrusionOk="0">
                      <a:moveTo>
                        <a:pt x="16409" y="1"/>
                      </a:moveTo>
                      <a:cubicBezTo>
                        <a:pt x="16294" y="1"/>
                        <a:pt x="16177" y="20"/>
                        <a:pt x="16063" y="62"/>
                      </a:cubicBezTo>
                      <a:lnTo>
                        <a:pt x="787" y="5615"/>
                      </a:lnTo>
                      <a:cubicBezTo>
                        <a:pt x="277" y="5801"/>
                        <a:pt x="1" y="6355"/>
                        <a:pt x="183" y="6844"/>
                      </a:cubicBezTo>
                      <a:cubicBezTo>
                        <a:pt x="321" y="7226"/>
                        <a:pt x="690" y="7461"/>
                        <a:pt x="1087" y="7461"/>
                      </a:cubicBezTo>
                      <a:cubicBezTo>
                        <a:pt x="1202" y="7461"/>
                        <a:pt x="1320" y="7441"/>
                        <a:pt x="1434" y="7399"/>
                      </a:cubicBezTo>
                      <a:lnTo>
                        <a:pt x="3032" y="6822"/>
                      </a:lnTo>
                      <a:cubicBezTo>
                        <a:pt x="3218" y="6755"/>
                        <a:pt x="3407" y="6723"/>
                        <a:pt x="3592" y="6723"/>
                      </a:cubicBezTo>
                      <a:cubicBezTo>
                        <a:pt x="4229" y="6723"/>
                        <a:pt x="4819" y="7098"/>
                        <a:pt x="5038" y="7709"/>
                      </a:cubicBezTo>
                      <a:lnTo>
                        <a:pt x="5070" y="7785"/>
                      </a:lnTo>
                      <a:cubicBezTo>
                        <a:pt x="5331" y="8508"/>
                        <a:pt x="6033" y="8953"/>
                        <a:pt x="6787" y="8953"/>
                      </a:cubicBezTo>
                      <a:cubicBezTo>
                        <a:pt x="7005" y="8953"/>
                        <a:pt x="7227" y="8916"/>
                        <a:pt x="7444" y="8837"/>
                      </a:cubicBezTo>
                      <a:lnTo>
                        <a:pt x="12047" y="7164"/>
                      </a:lnTo>
                      <a:cubicBezTo>
                        <a:pt x="13019" y="6813"/>
                        <a:pt x="13533" y="5761"/>
                        <a:pt x="13196" y="4833"/>
                      </a:cubicBezTo>
                      <a:lnTo>
                        <a:pt x="13121" y="4630"/>
                      </a:lnTo>
                      <a:cubicBezTo>
                        <a:pt x="12859" y="3911"/>
                        <a:pt x="13254" y="3106"/>
                        <a:pt x="14004" y="2836"/>
                      </a:cubicBezTo>
                      <a:lnTo>
                        <a:pt x="16712" y="1851"/>
                      </a:lnTo>
                      <a:cubicBezTo>
                        <a:pt x="17222" y="1664"/>
                        <a:pt x="17497" y="1109"/>
                        <a:pt x="17320" y="617"/>
                      </a:cubicBezTo>
                      <a:cubicBezTo>
                        <a:pt x="17178" y="238"/>
                        <a:pt x="16807" y="1"/>
                        <a:pt x="16409"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33" name="Google Shape;133;p59"/>
              <p:cNvSpPr/>
              <p:nvPr/>
            </p:nvSpPr>
            <p:spPr>
              <a:xfrm>
                <a:off x="3268016" y="4754141"/>
                <a:ext cx="726588" cy="16317"/>
              </a:xfrm>
              <a:custGeom>
                <a:avLst/>
                <a:gdLst/>
                <a:ahLst/>
                <a:cxnLst/>
                <a:rect l="l" t="t" r="r" b="b"/>
                <a:pathLst>
                  <a:path w="5243" h="156" extrusionOk="0">
                    <a:moveTo>
                      <a:pt x="1" y="1"/>
                    </a:moveTo>
                    <a:lnTo>
                      <a:pt x="1" y="155"/>
                    </a:lnTo>
                    <a:lnTo>
                      <a:pt x="5243" y="155"/>
                    </a:lnTo>
                    <a:lnTo>
                      <a:pt x="5243"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 name="Google Shape;134;p59"/>
              <p:cNvSpPr/>
              <p:nvPr/>
            </p:nvSpPr>
            <p:spPr>
              <a:xfrm>
                <a:off x="3268016" y="4836773"/>
                <a:ext cx="726588" cy="16317"/>
              </a:xfrm>
              <a:custGeom>
                <a:avLst/>
                <a:gdLst/>
                <a:ahLst/>
                <a:cxnLst/>
                <a:rect l="l" t="t" r="r" b="b"/>
                <a:pathLst>
                  <a:path w="5243" h="156" extrusionOk="0">
                    <a:moveTo>
                      <a:pt x="1" y="0"/>
                    </a:moveTo>
                    <a:lnTo>
                      <a:pt x="1" y="156"/>
                    </a:lnTo>
                    <a:lnTo>
                      <a:pt x="5243" y="156"/>
                    </a:lnTo>
                    <a:lnTo>
                      <a:pt x="5243"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135" name="Google Shape;135;p59"/>
          <p:cNvSpPr/>
          <p:nvPr/>
        </p:nvSpPr>
        <p:spPr>
          <a:xfrm rot="-2046914">
            <a:off x="-7837653" y="-4105986"/>
            <a:ext cx="10349659" cy="8211979"/>
          </a:xfrm>
          <a:prstGeom prst="ellipse">
            <a:avLst/>
          </a:prstGeom>
          <a:solidFill>
            <a:srgbClr val="336574">
              <a:alpha val="1215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00ABBF"/>
        </a:solidFill>
        <a:effectLst/>
      </p:bgPr>
    </p:bg>
    <p:spTree>
      <p:nvGrpSpPr>
        <p:cNvPr id="1" name="Shape 5"/>
        <p:cNvGrpSpPr/>
        <p:nvPr/>
      </p:nvGrpSpPr>
      <p:grpSpPr>
        <a:xfrm>
          <a:off x="0" y="0"/>
          <a:ext cx="0" cy="0"/>
          <a:chOff x="0" y="0"/>
          <a:chExt cx="0" cy="0"/>
        </a:xfrm>
      </p:grpSpPr>
      <p:sp>
        <p:nvSpPr>
          <p:cNvPr id="6" name="Google Shape;6;p4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FFFFFF"/>
              </a:buClr>
              <a:buSzPts val="2400"/>
              <a:buFont typeface="Krona One"/>
              <a:buNone/>
              <a:defRPr sz="2400" b="0" i="0" u="none" strike="noStrike" cap="none">
                <a:solidFill>
                  <a:srgbClr val="FFFFFF"/>
                </a:solidFill>
                <a:latin typeface="Krona One"/>
                <a:ea typeface="Krona One"/>
                <a:cs typeface="Krona One"/>
                <a:sym typeface="Krona One"/>
              </a:defRPr>
            </a:lvl1pPr>
            <a:lvl2pPr marR="0" lvl="1" algn="l" rtl="0">
              <a:lnSpc>
                <a:spcPct val="100000"/>
              </a:lnSpc>
              <a:spcBef>
                <a:spcPts val="0"/>
              </a:spcBef>
              <a:spcAft>
                <a:spcPts val="0"/>
              </a:spcAft>
              <a:buClr>
                <a:srgbClr val="FFFFFF"/>
              </a:buClr>
              <a:buSzPts val="2400"/>
              <a:buFont typeface="Krona One"/>
              <a:buNone/>
              <a:defRPr sz="2400" b="0" i="0" u="none" strike="noStrike" cap="none">
                <a:solidFill>
                  <a:srgbClr val="FFFFFF"/>
                </a:solidFill>
                <a:latin typeface="Krona One"/>
                <a:ea typeface="Krona One"/>
                <a:cs typeface="Krona One"/>
                <a:sym typeface="Krona One"/>
              </a:defRPr>
            </a:lvl2pPr>
            <a:lvl3pPr marR="0" lvl="2" algn="l" rtl="0">
              <a:lnSpc>
                <a:spcPct val="100000"/>
              </a:lnSpc>
              <a:spcBef>
                <a:spcPts val="0"/>
              </a:spcBef>
              <a:spcAft>
                <a:spcPts val="0"/>
              </a:spcAft>
              <a:buClr>
                <a:srgbClr val="FFFFFF"/>
              </a:buClr>
              <a:buSzPts val="2400"/>
              <a:buFont typeface="Krona One"/>
              <a:buNone/>
              <a:defRPr sz="2400" b="0" i="0" u="none" strike="noStrike" cap="none">
                <a:solidFill>
                  <a:srgbClr val="FFFFFF"/>
                </a:solidFill>
                <a:latin typeface="Krona One"/>
                <a:ea typeface="Krona One"/>
                <a:cs typeface="Krona One"/>
                <a:sym typeface="Krona One"/>
              </a:defRPr>
            </a:lvl3pPr>
            <a:lvl4pPr marR="0" lvl="3" algn="l" rtl="0">
              <a:lnSpc>
                <a:spcPct val="100000"/>
              </a:lnSpc>
              <a:spcBef>
                <a:spcPts val="0"/>
              </a:spcBef>
              <a:spcAft>
                <a:spcPts val="0"/>
              </a:spcAft>
              <a:buClr>
                <a:srgbClr val="FFFFFF"/>
              </a:buClr>
              <a:buSzPts val="2400"/>
              <a:buFont typeface="Krona One"/>
              <a:buNone/>
              <a:defRPr sz="2400" b="0" i="0" u="none" strike="noStrike" cap="none">
                <a:solidFill>
                  <a:srgbClr val="FFFFFF"/>
                </a:solidFill>
                <a:latin typeface="Krona One"/>
                <a:ea typeface="Krona One"/>
                <a:cs typeface="Krona One"/>
                <a:sym typeface="Krona One"/>
              </a:defRPr>
            </a:lvl4pPr>
            <a:lvl5pPr marR="0" lvl="4" algn="l" rtl="0">
              <a:lnSpc>
                <a:spcPct val="100000"/>
              </a:lnSpc>
              <a:spcBef>
                <a:spcPts val="0"/>
              </a:spcBef>
              <a:spcAft>
                <a:spcPts val="0"/>
              </a:spcAft>
              <a:buClr>
                <a:srgbClr val="FFFFFF"/>
              </a:buClr>
              <a:buSzPts val="2400"/>
              <a:buFont typeface="Krona One"/>
              <a:buNone/>
              <a:defRPr sz="2400" b="0" i="0" u="none" strike="noStrike" cap="none">
                <a:solidFill>
                  <a:srgbClr val="FFFFFF"/>
                </a:solidFill>
                <a:latin typeface="Krona One"/>
                <a:ea typeface="Krona One"/>
                <a:cs typeface="Krona One"/>
                <a:sym typeface="Krona One"/>
              </a:defRPr>
            </a:lvl5pPr>
            <a:lvl6pPr marR="0" lvl="5" algn="l" rtl="0">
              <a:lnSpc>
                <a:spcPct val="100000"/>
              </a:lnSpc>
              <a:spcBef>
                <a:spcPts val="0"/>
              </a:spcBef>
              <a:spcAft>
                <a:spcPts val="0"/>
              </a:spcAft>
              <a:buClr>
                <a:srgbClr val="FFFFFF"/>
              </a:buClr>
              <a:buSzPts val="2400"/>
              <a:buFont typeface="Krona One"/>
              <a:buNone/>
              <a:defRPr sz="2400" b="0" i="0" u="none" strike="noStrike" cap="none">
                <a:solidFill>
                  <a:srgbClr val="FFFFFF"/>
                </a:solidFill>
                <a:latin typeface="Krona One"/>
                <a:ea typeface="Krona One"/>
                <a:cs typeface="Krona One"/>
                <a:sym typeface="Krona One"/>
              </a:defRPr>
            </a:lvl6pPr>
            <a:lvl7pPr marR="0" lvl="6" algn="l" rtl="0">
              <a:lnSpc>
                <a:spcPct val="100000"/>
              </a:lnSpc>
              <a:spcBef>
                <a:spcPts val="0"/>
              </a:spcBef>
              <a:spcAft>
                <a:spcPts val="0"/>
              </a:spcAft>
              <a:buClr>
                <a:srgbClr val="FFFFFF"/>
              </a:buClr>
              <a:buSzPts val="2400"/>
              <a:buFont typeface="Krona One"/>
              <a:buNone/>
              <a:defRPr sz="2400" b="0" i="0" u="none" strike="noStrike" cap="none">
                <a:solidFill>
                  <a:srgbClr val="FFFFFF"/>
                </a:solidFill>
                <a:latin typeface="Krona One"/>
                <a:ea typeface="Krona One"/>
                <a:cs typeface="Krona One"/>
                <a:sym typeface="Krona One"/>
              </a:defRPr>
            </a:lvl7pPr>
            <a:lvl8pPr marR="0" lvl="7" algn="l" rtl="0">
              <a:lnSpc>
                <a:spcPct val="100000"/>
              </a:lnSpc>
              <a:spcBef>
                <a:spcPts val="0"/>
              </a:spcBef>
              <a:spcAft>
                <a:spcPts val="0"/>
              </a:spcAft>
              <a:buClr>
                <a:srgbClr val="FFFFFF"/>
              </a:buClr>
              <a:buSzPts val="2400"/>
              <a:buFont typeface="Krona One"/>
              <a:buNone/>
              <a:defRPr sz="2400" b="0" i="0" u="none" strike="noStrike" cap="none">
                <a:solidFill>
                  <a:srgbClr val="FFFFFF"/>
                </a:solidFill>
                <a:latin typeface="Krona One"/>
                <a:ea typeface="Krona One"/>
                <a:cs typeface="Krona One"/>
                <a:sym typeface="Krona One"/>
              </a:defRPr>
            </a:lvl8pPr>
            <a:lvl9pPr marR="0" lvl="8" algn="l" rtl="0">
              <a:lnSpc>
                <a:spcPct val="100000"/>
              </a:lnSpc>
              <a:spcBef>
                <a:spcPts val="0"/>
              </a:spcBef>
              <a:spcAft>
                <a:spcPts val="0"/>
              </a:spcAft>
              <a:buClr>
                <a:srgbClr val="FFFFFF"/>
              </a:buClr>
              <a:buSzPts val="2400"/>
              <a:buFont typeface="Krona One"/>
              <a:buNone/>
              <a:defRPr sz="2400" b="0" i="0" u="none" strike="noStrike" cap="none">
                <a:solidFill>
                  <a:srgbClr val="FFFFFF"/>
                </a:solidFill>
                <a:latin typeface="Krona One"/>
                <a:ea typeface="Krona One"/>
                <a:cs typeface="Krona One"/>
                <a:sym typeface="Krona One"/>
              </a:defRPr>
            </a:lvl9pPr>
          </a:lstStyle>
          <a:p>
            <a:endParaRPr/>
          </a:p>
        </p:txBody>
      </p:sp>
      <p:sp>
        <p:nvSpPr>
          <p:cNvPr id="7" name="Google Shape;7;p48"/>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15000"/>
              </a:lnSpc>
              <a:spcBef>
                <a:spcPts val="0"/>
              </a:spcBef>
              <a:spcAft>
                <a:spcPts val="0"/>
              </a:spcAft>
              <a:buClr>
                <a:schemeClr val="accent1"/>
              </a:buClr>
              <a:buSzPts val="1400"/>
              <a:buFont typeface="Ubuntu"/>
              <a:buChar char="●"/>
              <a:defRPr sz="1400" b="0" i="0" u="none" strike="noStrike" cap="none">
                <a:solidFill>
                  <a:schemeClr val="dk2"/>
                </a:solidFill>
                <a:latin typeface="Ubuntu"/>
                <a:ea typeface="Ubuntu"/>
                <a:cs typeface="Ubuntu"/>
                <a:sym typeface="Ubuntu"/>
              </a:defRPr>
            </a:lvl1pPr>
            <a:lvl2pPr marL="914400" marR="0" lvl="1" indent="-317500" algn="l" rtl="0">
              <a:lnSpc>
                <a:spcPct val="115000"/>
              </a:lnSpc>
              <a:spcBef>
                <a:spcPts val="1600"/>
              </a:spcBef>
              <a:spcAft>
                <a:spcPts val="0"/>
              </a:spcAft>
              <a:buClr>
                <a:schemeClr val="dk2"/>
              </a:buClr>
              <a:buSzPts val="1400"/>
              <a:buFont typeface="Ubuntu"/>
              <a:buChar char="○"/>
              <a:defRPr sz="1400" b="0" i="0" u="none" strike="noStrike" cap="none">
                <a:solidFill>
                  <a:schemeClr val="dk2"/>
                </a:solidFill>
                <a:latin typeface="Ubuntu"/>
                <a:ea typeface="Ubuntu"/>
                <a:cs typeface="Ubuntu"/>
                <a:sym typeface="Ubuntu"/>
              </a:defRPr>
            </a:lvl2pPr>
            <a:lvl3pPr marL="1371600" marR="0" lvl="2" indent="-317500" algn="l" rtl="0">
              <a:lnSpc>
                <a:spcPct val="115000"/>
              </a:lnSpc>
              <a:spcBef>
                <a:spcPts val="1600"/>
              </a:spcBef>
              <a:spcAft>
                <a:spcPts val="0"/>
              </a:spcAft>
              <a:buClr>
                <a:schemeClr val="dk2"/>
              </a:buClr>
              <a:buSzPts val="1400"/>
              <a:buFont typeface="Ubuntu"/>
              <a:buChar char="■"/>
              <a:defRPr sz="1400" b="0" i="0" u="none" strike="noStrike" cap="none">
                <a:solidFill>
                  <a:schemeClr val="dk2"/>
                </a:solidFill>
                <a:latin typeface="Ubuntu"/>
                <a:ea typeface="Ubuntu"/>
                <a:cs typeface="Ubuntu"/>
                <a:sym typeface="Ubuntu"/>
              </a:defRPr>
            </a:lvl3pPr>
            <a:lvl4pPr marL="1828800" marR="0" lvl="3" indent="-317500" algn="l" rtl="0">
              <a:lnSpc>
                <a:spcPct val="115000"/>
              </a:lnSpc>
              <a:spcBef>
                <a:spcPts val="1600"/>
              </a:spcBef>
              <a:spcAft>
                <a:spcPts val="0"/>
              </a:spcAft>
              <a:buClr>
                <a:schemeClr val="dk2"/>
              </a:buClr>
              <a:buSzPts val="1400"/>
              <a:buFont typeface="Ubuntu"/>
              <a:buChar char="●"/>
              <a:defRPr sz="1400" b="0" i="0" u="none" strike="noStrike" cap="none">
                <a:solidFill>
                  <a:schemeClr val="dk2"/>
                </a:solidFill>
                <a:latin typeface="Ubuntu"/>
                <a:ea typeface="Ubuntu"/>
                <a:cs typeface="Ubuntu"/>
                <a:sym typeface="Ubuntu"/>
              </a:defRPr>
            </a:lvl4pPr>
            <a:lvl5pPr marL="2286000" marR="0" lvl="4" indent="-317500" algn="l" rtl="0">
              <a:lnSpc>
                <a:spcPct val="115000"/>
              </a:lnSpc>
              <a:spcBef>
                <a:spcPts val="1600"/>
              </a:spcBef>
              <a:spcAft>
                <a:spcPts val="0"/>
              </a:spcAft>
              <a:buClr>
                <a:schemeClr val="dk2"/>
              </a:buClr>
              <a:buSzPts val="1400"/>
              <a:buFont typeface="Ubuntu"/>
              <a:buChar char="○"/>
              <a:defRPr sz="1400" b="0" i="0" u="none" strike="noStrike" cap="none">
                <a:solidFill>
                  <a:schemeClr val="dk2"/>
                </a:solidFill>
                <a:latin typeface="Ubuntu"/>
                <a:ea typeface="Ubuntu"/>
                <a:cs typeface="Ubuntu"/>
                <a:sym typeface="Ubuntu"/>
              </a:defRPr>
            </a:lvl5pPr>
            <a:lvl6pPr marL="2743200" marR="0" lvl="5" indent="-317500" algn="l" rtl="0">
              <a:lnSpc>
                <a:spcPct val="115000"/>
              </a:lnSpc>
              <a:spcBef>
                <a:spcPts val="1600"/>
              </a:spcBef>
              <a:spcAft>
                <a:spcPts val="0"/>
              </a:spcAft>
              <a:buClr>
                <a:schemeClr val="dk2"/>
              </a:buClr>
              <a:buSzPts val="1400"/>
              <a:buFont typeface="Ubuntu"/>
              <a:buChar char="■"/>
              <a:defRPr sz="1400" b="0" i="0" u="none" strike="noStrike" cap="none">
                <a:solidFill>
                  <a:schemeClr val="dk2"/>
                </a:solidFill>
                <a:latin typeface="Ubuntu"/>
                <a:ea typeface="Ubuntu"/>
                <a:cs typeface="Ubuntu"/>
                <a:sym typeface="Ubuntu"/>
              </a:defRPr>
            </a:lvl6pPr>
            <a:lvl7pPr marL="3200400" marR="0" lvl="6" indent="-317500" algn="l" rtl="0">
              <a:lnSpc>
                <a:spcPct val="115000"/>
              </a:lnSpc>
              <a:spcBef>
                <a:spcPts val="1600"/>
              </a:spcBef>
              <a:spcAft>
                <a:spcPts val="0"/>
              </a:spcAft>
              <a:buClr>
                <a:schemeClr val="dk2"/>
              </a:buClr>
              <a:buSzPts val="1400"/>
              <a:buFont typeface="Ubuntu"/>
              <a:buChar char="●"/>
              <a:defRPr sz="1400" b="0" i="0" u="none" strike="noStrike" cap="none">
                <a:solidFill>
                  <a:schemeClr val="dk2"/>
                </a:solidFill>
                <a:latin typeface="Ubuntu"/>
                <a:ea typeface="Ubuntu"/>
                <a:cs typeface="Ubuntu"/>
                <a:sym typeface="Ubuntu"/>
              </a:defRPr>
            </a:lvl7pPr>
            <a:lvl8pPr marL="3657600" marR="0" lvl="7" indent="-317500" algn="l" rtl="0">
              <a:lnSpc>
                <a:spcPct val="115000"/>
              </a:lnSpc>
              <a:spcBef>
                <a:spcPts val="1600"/>
              </a:spcBef>
              <a:spcAft>
                <a:spcPts val="0"/>
              </a:spcAft>
              <a:buClr>
                <a:schemeClr val="dk2"/>
              </a:buClr>
              <a:buSzPts val="1400"/>
              <a:buFont typeface="Ubuntu"/>
              <a:buChar char="○"/>
              <a:defRPr sz="1400" b="0" i="0" u="none" strike="noStrike" cap="none">
                <a:solidFill>
                  <a:schemeClr val="dk2"/>
                </a:solidFill>
                <a:latin typeface="Ubuntu"/>
                <a:ea typeface="Ubuntu"/>
                <a:cs typeface="Ubuntu"/>
                <a:sym typeface="Ubuntu"/>
              </a:defRPr>
            </a:lvl8pPr>
            <a:lvl9pPr marL="4114800" marR="0" lvl="8" indent="-317500" algn="l" rtl="0">
              <a:lnSpc>
                <a:spcPct val="115000"/>
              </a:lnSpc>
              <a:spcBef>
                <a:spcPts val="1600"/>
              </a:spcBef>
              <a:spcAft>
                <a:spcPts val="1600"/>
              </a:spcAft>
              <a:buClr>
                <a:schemeClr val="dk2"/>
              </a:buClr>
              <a:buSzPts val="1400"/>
              <a:buFont typeface="Ubuntu"/>
              <a:buChar char="■"/>
              <a:defRPr sz="1400" b="0" i="0" u="none" strike="noStrike" cap="none">
                <a:solidFill>
                  <a:schemeClr val="dk2"/>
                </a:solidFill>
                <a:latin typeface="Ubuntu"/>
                <a:ea typeface="Ubuntu"/>
                <a:cs typeface="Ubuntu"/>
                <a:sym typeface="Ubuntu"/>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hyperlink" Target="https://github.com/matanini/IOT_SMART_HOME" TargetMode="External"/><Relationship Id="rId5" Type="http://schemas.openxmlformats.org/officeDocument/2006/relationships/image" Target="../media/image2.png"/><Relationship Id="rId4" Type="http://schemas.openxmlformats.org/officeDocument/2006/relationships/hyperlink" Target="https://youtu.be/-ackoKQk4cY"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gif"/><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29.png"/><Relationship Id="rId5" Type="http://schemas.openxmlformats.org/officeDocument/2006/relationships/image" Target="../media/image28.gif"/><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31.png"/></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34.png"/><Relationship Id="rId5" Type="http://schemas.openxmlformats.org/officeDocument/2006/relationships/image" Target="../media/image19.gif"/><Relationship Id="rId4" Type="http://schemas.openxmlformats.org/officeDocument/2006/relationships/image" Target="../media/image18.gif"/></Relationships>
</file>

<file path=ppt/slides/_rels/slide17.xml.rels><?xml version="1.0" encoding="UTF-8" standalone="yes"?>
<Relationships xmlns="http://schemas.openxmlformats.org/package/2006/relationships"><Relationship Id="rId3" Type="http://schemas.openxmlformats.org/officeDocument/2006/relationships/hyperlink" Target="https://www.oryarok.org.il/electric-bike"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hyperlink" Target="https://www.cbs.gov.il/he/mediarelease/pages/2022/%D7%AA%D7%90%D7%95%D7%A0%D7%95%D7%AA-%D7%93%D7%A8%D7%9B%D7%99%D7%9D-%D7%A2%D7%9D-%D7%A0%D7%A4%D7%92%D7%A2%D7%99%D7%9D-%D7%A1%D7%99%D7%9B%D7%95%D7%9D-%D7%A9%D7%A0%D7%AA-2021.aspx" TargetMode="External"/></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hyperlink" Target="http://www.youtube.com/watch?v=_1xCDkvz64o"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6.jpg"/></Relationships>
</file>

<file path=ppt/slides/_rels/slide9.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image" Target="../media/image19.gif"/><Relationship Id="rId4" Type="http://schemas.openxmlformats.org/officeDocument/2006/relationships/image" Target="../media/image18.g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grpSp>
        <p:nvGrpSpPr>
          <p:cNvPr id="5" name="Google Shape;23;p2">
            <a:extLst>
              <a:ext uri="{FF2B5EF4-FFF2-40B4-BE49-F238E27FC236}">
                <a16:creationId xmlns:a16="http://schemas.microsoft.com/office/drawing/2014/main" id="{A1405793-1AFB-7BD1-855B-3BC5BF58912D}"/>
              </a:ext>
            </a:extLst>
          </p:cNvPr>
          <p:cNvGrpSpPr/>
          <p:nvPr/>
        </p:nvGrpSpPr>
        <p:grpSpPr>
          <a:xfrm rot="6153889" flipH="1">
            <a:off x="1486661" y="3531776"/>
            <a:ext cx="2628974" cy="988905"/>
            <a:chOff x="7416021" y="4042080"/>
            <a:chExt cx="2739528" cy="1571657"/>
          </a:xfrm>
        </p:grpSpPr>
        <p:sp>
          <p:nvSpPr>
            <p:cNvPr id="6" name="Google Shape;24;p2">
              <a:extLst>
                <a:ext uri="{FF2B5EF4-FFF2-40B4-BE49-F238E27FC236}">
                  <a16:creationId xmlns:a16="http://schemas.microsoft.com/office/drawing/2014/main" id="{9B5DF79F-A48C-E80B-0ED7-F9C32FF5AD98}"/>
                </a:ext>
              </a:extLst>
            </p:cNvPr>
            <p:cNvSpPr/>
            <p:nvPr/>
          </p:nvSpPr>
          <p:spPr>
            <a:xfrm rot="19800458">
              <a:off x="7416021" y="5248030"/>
              <a:ext cx="1386919" cy="365707"/>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5;p2">
              <a:extLst>
                <a:ext uri="{FF2B5EF4-FFF2-40B4-BE49-F238E27FC236}">
                  <a16:creationId xmlns:a16="http://schemas.microsoft.com/office/drawing/2014/main" id="{F2ABE1AE-DBD7-A833-9269-8251D7A60080}"/>
                </a:ext>
              </a:extLst>
            </p:cNvPr>
            <p:cNvSpPr/>
            <p:nvPr/>
          </p:nvSpPr>
          <p:spPr>
            <a:xfrm rot="-1799716">
              <a:off x="8810156" y="4042080"/>
              <a:ext cx="1345393" cy="365707"/>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2" name="Google Shape;222;p3"/>
          <p:cNvSpPr txBox="1">
            <a:spLocks noGrp="1"/>
          </p:cNvSpPr>
          <p:nvPr>
            <p:ph type="ctrTitle"/>
          </p:nvPr>
        </p:nvSpPr>
        <p:spPr>
          <a:xfrm>
            <a:off x="4302172" y="817950"/>
            <a:ext cx="3077178" cy="20526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5200"/>
              <a:buNone/>
            </a:pPr>
            <a:r>
              <a:rPr lang="en" sz="4800" b="1" dirty="0">
                <a:latin typeface="Calibri"/>
                <a:ea typeface="Calibri"/>
                <a:cs typeface="Calibri"/>
                <a:sym typeface="Calibri"/>
              </a:rPr>
              <a:t>VioTrack</a:t>
            </a:r>
            <a:endParaRPr sz="4800" b="1" dirty="0">
              <a:latin typeface="Calibri"/>
              <a:ea typeface="Calibri"/>
              <a:cs typeface="Calibri"/>
              <a:sym typeface="Calibri"/>
            </a:endParaRPr>
          </a:p>
          <a:p>
            <a:pPr marL="0" lvl="0" indent="0" algn="l" rtl="0">
              <a:lnSpc>
                <a:spcPct val="100000"/>
              </a:lnSpc>
              <a:spcBef>
                <a:spcPts val="0"/>
              </a:spcBef>
              <a:spcAft>
                <a:spcPts val="0"/>
              </a:spcAft>
              <a:buSzPts val="5200"/>
              <a:buNone/>
            </a:pPr>
            <a:endParaRPr sz="700" b="1" dirty="0">
              <a:latin typeface="Calibri"/>
              <a:ea typeface="Calibri"/>
              <a:cs typeface="Calibri"/>
              <a:sym typeface="Calibri"/>
            </a:endParaRPr>
          </a:p>
          <a:p>
            <a:pPr marL="0" lvl="0" indent="0" algn="l" rtl="0">
              <a:lnSpc>
                <a:spcPct val="100000"/>
              </a:lnSpc>
              <a:spcBef>
                <a:spcPts val="0"/>
              </a:spcBef>
              <a:spcAft>
                <a:spcPts val="0"/>
              </a:spcAft>
              <a:buSzPts val="5200"/>
              <a:buNone/>
            </a:pPr>
            <a:r>
              <a:rPr lang="en" sz="2100" b="1" dirty="0">
                <a:latin typeface="Calibri"/>
                <a:ea typeface="Calibri"/>
                <a:cs typeface="Calibri"/>
                <a:sym typeface="Calibri"/>
              </a:rPr>
              <a:t>Tracking and Catching electric scooter violations</a:t>
            </a:r>
            <a:endParaRPr sz="4900" b="1" dirty="0">
              <a:latin typeface="Calibri"/>
              <a:ea typeface="Calibri"/>
              <a:cs typeface="Calibri"/>
              <a:sym typeface="Calibri"/>
            </a:endParaRPr>
          </a:p>
        </p:txBody>
      </p:sp>
      <p:sp>
        <p:nvSpPr>
          <p:cNvPr id="229" name="Google Shape;229;p3"/>
          <p:cNvSpPr txBox="1"/>
          <p:nvPr/>
        </p:nvSpPr>
        <p:spPr>
          <a:xfrm>
            <a:off x="4841829" y="2870550"/>
            <a:ext cx="2537521" cy="523220"/>
          </a:xfrm>
          <a:prstGeom prst="rect">
            <a:avLst/>
          </a:prstGeom>
          <a:noFill/>
          <a:ln>
            <a:noFill/>
          </a:ln>
        </p:spPr>
        <p:txBody>
          <a:bodyPr spcFirstLastPara="1" wrap="square" lIns="91425" tIns="45700" rIns="91425" bIns="45700" anchor="t" anchorCtr="0">
            <a:spAutoFit/>
          </a:bodyPr>
          <a:lstStyle/>
          <a:p>
            <a:pPr marL="0" marR="0" lvl="0" indent="0" algn="r" rtl="1">
              <a:lnSpc>
                <a:spcPct val="100000"/>
              </a:lnSpc>
              <a:spcBef>
                <a:spcPts val="0"/>
              </a:spcBef>
              <a:spcAft>
                <a:spcPts val="0"/>
              </a:spcAft>
              <a:buNone/>
            </a:pPr>
            <a:r>
              <a:rPr lang="en" sz="1400" b="0" i="0" u="none" strike="noStrike" cap="none" dirty="0">
                <a:solidFill>
                  <a:schemeClr val="lt1"/>
                </a:solidFill>
                <a:latin typeface="Calibri"/>
                <a:ea typeface="Calibri"/>
                <a:cs typeface="Calibri"/>
                <a:sym typeface="Calibri"/>
              </a:rPr>
              <a:t>מתן מזרחי </a:t>
            </a:r>
            <a:r>
              <a:rPr lang="en" dirty="0">
                <a:solidFill>
                  <a:schemeClr val="lt1"/>
                </a:solidFill>
                <a:latin typeface="Calibri"/>
                <a:ea typeface="Calibri"/>
                <a:cs typeface="Calibri"/>
                <a:sym typeface="Calibri"/>
              </a:rPr>
              <a:t>203168026</a:t>
            </a:r>
            <a:endParaRPr dirty="0"/>
          </a:p>
          <a:p>
            <a:pPr marL="0" marR="0" lvl="0" indent="0" algn="r" rtl="1">
              <a:lnSpc>
                <a:spcPct val="100000"/>
              </a:lnSpc>
              <a:spcBef>
                <a:spcPts val="0"/>
              </a:spcBef>
              <a:spcAft>
                <a:spcPts val="0"/>
              </a:spcAft>
              <a:buNone/>
            </a:pPr>
            <a:r>
              <a:rPr lang="en" sz="1400" b="0" i="0" u="none" strike="noStrike" cap="none" dirty="0">
                <a:solidFill>
                  <a:schemeClr val="lt1"/>
                </a:solidFill>
                <a:latin typeface="Calibri"/>
                <a:ea typeface="Calibri"/>
                <a:cs typeface="Calibri"/>
                <a:sym typeface="Calibri"/>
              </a:rPr>
              <a:t>גוני לירז 208494138 </a:t>
            </a:r>
            <a:endParaRPr dirty="0"/>
          </a:p>
        </p:txBody>
      </p:sp>
      <p:pic>
        <p:nvPicPr>
          <p:cNvPr id="230" name="Google Shape;230;p3"/>
          <p:cNvPicPr preferRelativeResize="0"/>
          <p:nvPr/>
        </p:nvPicPr>
        <p:blipFill rotWithShape="1">
          <a:blip r:embed="rId3">
            <a:alphaModFix/>
          </a:blip>
          <a:srcRect/>
          <a:stretch/>
        </p:blipFill>
        <p:spPr>
          <a:xfrm rot="2449459" flipH="1">
            <a:off x="730269" y="1346232"/>
            <a:ext cx="3949399" cy="3293269"/>
          </a:xfrm>
          <a:prstGeom prst="rect">
            <a:avLst/>
          </a:prstGeom>
          <a:noFill/>
          <a:ln>
            <a:noFill/>
          </a:ln>
        </p:spPr>
      </p:pic>
      <p:grpSp>
        <p:nvGrpSpPr>
          <p:cNvPr id="2" name="Google Shape;23;p2">
            <a:extLst>
              <a:ext uri="{FF2B5EF4-FFF2-40B4-BE49-F238E27FC236}">
                <a16:creationId xmlns:a16="http://schemas.microsoft.com/office/drawing/2014/main" id="{FD96F76B-A91C-156A-B6F9-E0DF68D86C4B}"/>
              </a:ext>
            </a:extLst>
          </p:cNvPr>
          <p:cNvGrpSpPr/>
          <p:nvPr/>
        </p:nvGrpSpPr>
        <p:grpSpPr>
          <a:xfrm rot="6153889" flipH="1">
            <a:off x="-915880" y="1702977"/>
            <a:ext cx="2628974" cy="988905"/>
            <a:chOff x="7416021" y="4042080"/>
            <a:chExt cx="2739528" cy="1571657"/>
          </a:xfrm>
        </p:grpSpPr>
        <p:sp>
          <p:nvSpPr>
            <p:cNvPr id="3" name="Google Shape;24;p2">
              <a:extLst>
                <a:ext uri="{FF2B5EF4-FFF2-40B4-BE49-F238E27FC236}">
                  <a16:creationId xmlns:a16="http://schemas.microsoft.com/office/drawing/2014/main" id="{DB51264F-E946-554F-68A4-42A053211C38}"/>
                </a:ext>
              </a:extLst>
            </p:cNvPr>
            <p:cNvSpPr/>
            <p:nvPr/>
          </p:nvSpPr>
          <p:spPr>
            <a:xfrm rot="19800458">
              <a:off x="7416021" y="5248030"/>
              <a:ext cx="1386919" cy="365707"/>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25;p2">
              <a:extLst>
                <a:ext uri="{FF2B5EF4-FFF2-40B4-BE49-F238E27FC236}">
                  <a16:creationId xmlns:a16="http://schemas.microsoft.com/office/drawing/2014/main" id="{8917B0C8-B87F-FEB0-045B-BD38C59242CB}"/>
                </a:ext>
              </a:extLst>
            </p:cNvPr>
            <p:cNvSpPr/>
            <p:nvPr/>
          </p:nvSpPr>
          <p:spPr>
            <a:xfrm rot="-1799716">
              <a:off x="8810156" y="4042080"/>
              <a:ext cx="1345393" cy="365707"/>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8" name="Picture 7">
            <a:hlinkClick r:id="rId4"/>
            <a:extLst>
              <a:ext uri="{FF2B5EF4-FFF2-40B4-BE49-F238E27FC236}">
                <a16:creationId xmlns:a16="http://schemas.microsoft.com/office/drawing/2014/main" id="{125ADF2E-57D6-5038-ED7F-2BC535FFEF3F}"/>
              </a:ext>
            </a:extLst>
          </p:cNvPr>
          <p:cNvPicPr>
            <a:picLocks noChangeAspect="1"/>
          </p:cNvPicPr>
          <p:nvPr/>
        </p:nvPicPr>
        <p:blipFill>
          <a:blip r:embed="rId5"/>
          <a:stretch>
            <a:fillRect/>
          </a:stretch>
        </p:blipFill>
        <p:spPr>
          <a:xfrm>
            <a:off x="7840391" y="4163045"/>
            <a:ext cx="740486" cy="740486"/>
          </a:xfrm>
          <a:prstGeom prst="rect">
            <a:avLst/>
          </a:prstGeom>
        </p:spPr>
      </p:pic>
      <p:pic>
        <p:nvPicPr>
          <p:cNvPr id="9" name="Picture 8">
            <a:hlinkClick r:id="rId6"/>
            <a:extLst>
              <a:ext uri="{FF2B5EF4-FFF2-40B4-BE49-F238E27FC236}">
                <a16:creationId xmlns:a16="http://schemas.microsoft.com/office/drawing/2014/main" id="{A7DA657D-01A5-6EAE-62B1-58FDD44D1F19}"/>
              </a:ext>
            </a:extLst>
          </p:cNvPr>
          <p:cNvPicPr>
            <a:picLocks noChangeAspect="1"/>
          </p:cNvPicPr>
          <p:nvPr/>
        </p:nvPicPr>
        <p:blipFill>
          <a:blip r:embed="rId7"/>
          <a:stretch>
            <a:fillRect/>
          </a:stretch>
        </p:blipFill>
        <p:spPr>
          <a:xfrm>
            <a:off x="7021923" y="4278714"/>
            <a:ext cx="525486" cy="525486"/>
          </a:xfrm>
          <a:prstGeom prst="rect">
            <a:avLst/>
          </a:prstGeom>
        </p:spPr>
      </p:pic>
      <p:sp>
        <p:nvSpPr>
          <p:cNvPr id="10" name="TextBox 9">
            <a:extLst>
              <a:ext uri="{FF2B5EF4-FFF2-40B4-BE49-F238E27FC236}">
                <a16:creationId xmlns:a16="http://schemas.microsoft.com/office/drawing/2014/main" id="{A6946E25-BD74-E470-0793-EB63978C01D0}"/>
              </a:ext>
            </a:extLst>
          </p:cNvPr>
          <p:cNvSpPr txBox="1"/>
          <p:nvPr/>
        </p:nvSpPr>
        <p:spPr>
          <a:xfrm>
            <a:off x="6929721" y="4009157"/>
            <a:ext cx="740486" cy="307777"/>
          </a:xfrm>
          <a:prstGeom prst="rect">
            <a:avLst/>
          </a:prstGeom>
          <a:noFill/>
        </p:spPr>
        <p:txBody>
          <a:bodyPr wrap="square" rtlCol="0">
            <a:spAutoFit/>
          </a:bodyPr>
          <a:lstStyle/>
          <a:p>
            <a:r>
              <a:rPr lang="en-US" b="1" dirty="0">
                <a:solidFill>
                  <a:srgbClr val="FFFFFF"/>
                </a:solidFill>
                <a:latin typeface="Calibri"/>
                <a:ea typeface="Calibri"/>
                <a:cs typeface="Calibri"/>
                <a:sym typeface="Krona One"/>
              </a:rPr>
              <a:t>GitHub</a:t>
            </a:r>
            <a:endParaRPr lang="en-IL" b="1" dirty="0">
              <a:solidFill>
                <a:srgbClr val="FFFFFF"/>
              </a:solidFill>
              <a:latin typeface="Calibri"/>
              <a:ea typeface="Calibri"/>
              <a:cs typeface="Calibri"/>
              <a:sym typeface="Krona One"/>
            </a:endParaRPr>
          </a:p>
        </p:txBody>
      </p:sp>
      <p:sp>
        <p:nvSpPr>
          <p:cNvPr id="11" name="TextBox 10">
            <a:extLst>
              <a:ext uri="{FF2B5EF4-FFF2-40B4-BE49-F238E27FC236}">
                <a16:creationId xmlns:a16="http://schemas.microsoft.com/office/drawing/2014/main" id="{27626535-6A60-8167-80F8-ECF9A69773DC}"/>
              </a:ext>
            </a:extLst>
          </p:cNvPr>
          <p:cNvSpPr txBox="1"/>
          <p:nvPr/>
        </p:nvSpPr>
        <p:spPr>
          <a:xfrm>
            <a:off x="7765083" y="4009156"/>
            <a:ext cx="891102" cy="307777"/>
          </a:xfrm>
          <a:prstGeom prst="rect">
            <a:avLst/>
          </a:prstGeom>
          <a:noFill/>
        </p:spPr>
        <p:txBody>
          <a:bodyPr wrap="square" rtlCol="0">
            <a:spAutoFit/>
          </a:bodyPr>
          <a:lstStyle/>
          <a:p>
            <a:r>
              <a:rPr lang="en-US" b="1" dirty="0">
                <a:solidFill>
                  <a:srgbClr val="FFFFFF"/>
                </a:solidFill>
                <a:latin typeface="Calibri"/>
                <a:ea typeface="Calibri"/>
                <a:cs typeface="Calibri"/>
                <a:sym typeface="Krona One"/>
              </a:rPr>
              <a:t>YouTube</a:t>
            </a:r>
            <a:endParaRPr lang="en-IL" b="1" dirty="0">
              <a:solidFill>
                <a:srgbClr val="FFFFFF"/>
              </a:solidFill>
              <a:latin typeface="Calibri"/>
              <a:ea typeface="Calibri"/>
              <a:cs typeface="Calibri"/>
              <a:sym typeface="Krona One"/>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p12"/>
          <p:cNvSpPr txBox="1">
            <a:spLocks noGrp="1"/>
          </p:cNvSpPr>
          <p:nvPr>
            <p:ph type="title"/>
          </p:nvPr>
        </p:nvSpPr>
        <p:spPr>
          <a:xfrm>
            <a:off x="713225" y="389177"/>
            <a:ext cx="7717500" cy="572700"/>
          </a:xfrm>
          <a:prstGeom prst="rect">
            <a:avLst/>
          </a:prstGeom>
          <a:noFill/>
          <a:ln>
            <a:noFill/>
          </a:ln>
        </p:spPr>
        <p:txBody>
          <a:bodyPr spcFirstLastPara="1" wrap="square" lIns="91425" tIns="91425" rIns="91425" bIns="91425" anchor="ctr" anchorCtr="0">
            <a:noAutofit/>
          </a:bodyPr>
          <a:lstStyle/>
          <a:p>
            <a:pPr marL="0" lvl="0" indent="0" algn="r" rtl="1">
              <a:lnSpc>
                <a:spcPct val="100000"/>
              </a:lnSpc>
              <a:spcBef>
                <a:spcPts val="0"/>
              </a:spcBef>
              <a:spcAft>
                <a:spcPts val="0"/>
              </a:spcAft>
              <a:buSzPts val="2400"/>
              <a:buNone/>
            </a:pPr>
            <a:r>
              <a:rPr lang="en" sz="2800">
                <a:latin typeface="Calibri"/>
                <a:ea typeface="Calibri"/>
                <a:cs typeface="Calibri"/>
                <a:sym typeface="Calibri"/>
              </a:rPr>
              <a:t>הפיתרון</a:t>
            </a:r>
            <a:endParaRPr sz="2800" b="1">
              <a:latin typeface="Calibri"/>
              <a:ea typeface="Calibri"/>
              <a:cs typeface="Calibri"/>
              <a:sym typeface="Calibri"/>
            </a:endParaRPr>
          </a:p>
        </p:txBody>
      </p:sp>
      <p:sp>
        <p:nvSpPr>
          <p:cNvPr id="374" name="Google Shape;374;p12"/>
          <p:cNvSpPr txBox="1">
            <a:spLocks noGrp="1"/>
          </p:cNvSpPr>
          <p:nvPr>
            <p:ph type="body" idx="1"/>
          </p:nvPr>
        </p:nvSpPr>
        <p:spPr>
          <a:xfrm>
            <a:off x="3818965" y="1152475"/>
            <a:ext cx="4611710" cy="2897700"/>
          </a:xfrm>
          <a:prstGeom prst="rect">
            <a:avLst/>
          </a:prstGeom>
          <a:noFill/>
          <a:ln>
            <a:noFill/>
          </a:ln>
        </p:spPr>
        <p:txBody>
          <a:bodyPr spcFirstLastPara="1" wrap="square" lIns="91425" tIns="91425" rIns="91425" bIns="91425" anchor="t" anchorCtr="0">
            <a:noAutofit/>
          </a:bodyPr>
          <a:lstStyle/>
          <a:p>
            <a:pPr marL="177800" lvl="0" indent="0" algn="r" rtl="1">
              <a:lnSpc>
                <a:spcPct val="90000"/>
              </a:lnSpc>
              <a:spcBef>
                <a:spcPts val="0"/>
              </a:spcBef>
              <a:spcAft>
                <a:spcPts val="0"/>
              </a:spcAft>
              <a:buClr>
                <a:schemeClr val="dk1"/>
              </a:buClr>
              <a:buSzPts val="2800"/>
              <a:buNone/>
            </a:pPr>
            <a:r>
              <a:rPr lang="en" sz="1800" dirty="0">
                <a:latin typeface="Calibri"/>
                <a:ea typeface="Calibri"/>
                <a:cs typeface="Calibri"/>
                <a:sym typeface="Calibri"/>
              </a:rPr>
              <a:t>אנו מציעים מערכת מצלמות וחיישנים הממוקמים על רמזורי התנועה בצמתים מרכזיות.</a:t>
            </a:r>
            <a:endParaRPr sz="1600" dirty="0"/>
          </a:p>
          <a:p>
            <a:pPr marL="177800" lvl="0" indent="0" algn="r" rtl="1">
              <a:lnSpc>
                <a:spcPct val="90000"/>
              </a:lnSpc>
              <a:spcBef>
                <a:spcPts val="0"/>
              </a:spcBef>
              <a:spcAft>
                <a:spcPts val="0"/>
              </a:spcAft>
              <a:buClr>
                <a:schemeClr val="dk1"/>
              </a:buClr>
              <a:buSzPts val="2800"/>
              <a:buNone/>
            </a:pPr>
            <a:r>
              <a:rPr lang="en" sz="1800" dirty="0">
                <a:latin typeface="Calibri"/>
                <a:ea typeface="Calibri"/>
                <a:cs typeface="Calibri"/>
                <a:sym typeface="Calibri"/>
              </a:rPr>
              <a:t>המערכת תקליט תנועות קורקינטים חשמליים</a:t>
            </a:r>
            <a:r>
              <a:rPr lang="he-IL" sz="1800" dirty="0">
                <a:latin typeface="Calibri"/>
                <a:ea typeface="Calibri"/>
                <a:cs typeface="Calibri"/>
                <a:sym typeface="Calibri"/>
              </a:rPr>
              <a:t>, </a:t>
            </a:r>
            <a:r>
              <a:rPr lang="en" sz="1800" dirty="0">
                <a:latin typeface="Calibri"/>
                <a:ea typeface="Calibri"/>
                <a:cs typeface="Calibri"/>
                <a:sym typeface="Calibri"/>
              </a:rPr>
              <a:t>ועל ידי אלגוריתם ראייה ממוחשבת תנתח את התמונות על מנת לזהות עבירות תנועה כגון חצית צומת ברמזור אדום</a:t>
            </a:r>
            <a:r>
              <a:rPr lang="he-IL" sz="1800" dirty="0">
                <a:latin typeface="Calibri"/>
                <a:ea typeface="Calibri"/>
                <a:cs typeface="Calibri"/>
                <a:sym typeface="Calibri"/>
              </a:rPr>
              <a:t>, </a:t>
            </a:r>
            <a:r>
              <a:rPr lang="en" sz="1800" dirty="0">
                <a:latin typeface="Calibri"/>
                <a:ea typeface="Calibri"/>
                <a:cs typeface="Calibri"/>
                <a:sym typeface="Calibri"/>
              </a:rPr>
              <a:t>רכיבה על מדרכה</a:t>
            </a:r>
            <a:r>
              <a:rPr lang="he-IL" sz="1800" dirty="0">
                <a:latin typeface="Calibri"/>
                <a:ea typeface="Calibri"/>
                <a:cs typeface="Calibri"/>
                <a:sym typeface="Calibri"/>
              </a:rPr>
              <a:t>, </a:t>
            </a:r>
            <a:r>
              <a:rPr lang="en" sz="1800" dirty="0">
                <a:latin typeface="Calibri"/>
                <a:ea typeface="Calibri"/>
                <a:cs typeface="Calibri"/>
                <a:sym typeface="Calibri"/>
              </a:rPr>
              <a:t>אי ציות לתמרורים וכו</a:t>
            </a:r>
            <a:r>
              <a:rPr lang="he-IL" sz="1800" dirty="0">
                <a:latin typeface="Calibri"/>
                <a:ea typeface="Calibri"/>
                <a:cs typeface="Calibri"/>
                <a:sym typeface="Calibri"/>
              </a:rPr>
              <a:t>'.</a:t>
            </a:r>
            <a:endParaRPr sz="1800" dirty="0">
              <a:latin typeface="Calibri"/>
              <a:ea typeface="Calibri"/>
              <a:cs typeface="Calibri"/>
              <a:sym typeface="Calibri"/>
            </a:endParaRPr>
          </a:p>
          <a:p>
            <a:pPr marL="177800" lvl="0" indent="0" algn="r" rtl="1">
              <a:lnSpc>
                <a:spcPct val="90000"/>
              </a:lnSpc>
              <a:spcBef>
                <a:spcPts val="0"/>
              </a:spcBef>
              <a:spcAft>
                <a:spcPts val="0"/>
              </a:spcAft>
              <a:buClr>
                <a:schemeClr val="dk1"/>
              </a:buClr>
              <a:buSzPts val="2800"/>
              <a:buNone/>
            </a:pPr>
            <a:r>
              <a:rPr lang="en" sz="1800" dirty="0">
                <a:latin typeface="Calibri"/>
                <a:ea typeface="Calibri"/>
                <a:cs typeface="Calibri"/>
                <a:sym typeface="Calibri"/>
              </a:rPr>
              <a:t>המערכת תשדר את כל המידע הרלוונטי אודות העבירה למערכת שליטה אליה המשטרה מחוברת.</a:t>
            </a:r>
            <a:endParaRPr sz="1800" dirty="0">
              <a:latin typeface="Calibri"/>
              <a:ea typeface="Calibri"/>
              <a:cs typeface="Calibri"/>
              <a:sym typeface="Calibri"/>
            </a:endParaRPr>
          </a:p>
          <a:p>
            <a:pPr marL="177800" lvl="0" indent="0" algn="r" rtl="1">
              <a:lnSpc>
                <a:spcPct val="90000"/>
              </a:lnSpc>
              <a:spcBef>
                <a:spcPts val="0"/>
              </a:spcBef>
              <a:spcAft>
                <a:spcPts val="0"/>
              </a:spcAft>
              <a:buClr>
                <a:schemeClr val="dk1"/>
              </a:buClr>
              <a:buSzPts val="2800"/>
              <a:buNone/>
            </a:pPr>
            <a:endParaRPr sz="1800" dirty="0">
              <a:latin typeface="Calibri"/>
              <a:ea typeface="Calibri"/>
              <a:cs typeface="Calibri"/>
              <a:sym typeface="Calibri"/>
            </a:endParaRPr>
          </a:p>
        </p:txBody>
      </p:sp>
      <p:pic>
        <p:nvPicPr>
          <p:cNvPr id="375" name="Google Shape;375;p12"/>
          <p:cNvPicPr preferRelativeResize="0"/>
          <p:nvPr/>
        </p:nvPicPr>
        <p:blipFill>
          <a:blip r:embed="rId3">
            <a:alphaModFix/>
          </a:blip>
          <a:stretch>
            <a:fillRect/>
          </a:stretch>
        </p:blipFill>
        <p:spPr>
          <a:xfrm>
            <a:off x="676526" y="1316925"/>
            <a:ext cx="2509626" cy="250962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0" name="Google Shape;380;g1cb766f12f0_0_9"/>
          <p:cNvSpPr txBox="1">
            <a:spLocks noGrp="1"/>
          </p:cNvSpPr>
          <p:nvPr>
            <p:ph type="title"/>
          </p:nvPr>
        </p:nvSpPr>
        <p:spPr>
          <a:xfrm>
            <a:off x="834175" y="271302"/>
            <a:ext cx="7717500" cy="572700"/>
          </a:xfrm>
          <a:prstGeom prst="rect">
            <a:avLst/>
          </a:prstGeom>
          <a:noFill/>
          <a:ln>
            <a:noFill/>
          </a:ln>
        </p:spPr>
        <p:txBody>
          <a:bodyPr spcFirstLastPara="1" wrap="square" lIns="91425" tIns="91425" rIns="91425" bIns="91425" anchor="ctr" anchorCtr="0">
            <a:noAutofit/>
          </a:bodyPr>
          <a:lstStyle/>
          <a:p>
            <a:pPr marL="0" lvl="0" indent="0" algn="r" rtl="1">
              <a:lnSpc>
                <a:spcPct val="100000"/>
              </a:lnSpc>
              <a:spcBef>
                <a:spcPts val="0"/>
              </a:spcBef>
              <a:spcAft>
                <a:spcPts val="0"/>
              </a:spcAft>
              <a:buSzPts val="2400"/>
              <a:buNone/>
            </a:pPr>
            <a:r>
              <a:rPr lang="en" sz="2800">
                <a:latin typeface="Calibri"/>
                <a:ea typeface="Calibri"/>
                <a:cs typeface="Calibri"/>
                <a:sym typeface="Calibri"/>
              </a:rPr>
              <a:t>איך זה עובד</a:t>
            </a:r>
            <a:endParaRPr sz="2800" b="1">
              <a:latin typeface="Calibri"/>
              <a:ea typeface="Calibri"/>
              <a:cs typeface="Calibri"/>
              <a:sym typeface="Calibri"/>
            </a:endParaRPr>
          </a:p>
        </p:txBody>
      </p:sp>
      <p:pic>
        <p:nvPicPr>
          <p:cNvPr id="381" name="Google Shape;381;g1cb766f12f0_0_9"/>
          <p:cNvPicPr preferRelativeResize="0"/>
          <p:nvPr/>
        </p:nvPicPr>
        <p:blipFill>
          <a:blip r:embed="rId3">
            <a:alphaModFix/>
          </a:blip>
          <a:stretch>
            <a:fillRect/>
          </a:stretch>
        </p:blipFill>
        <p:spPr>
          <a:xfrm>
            <a:off x="267525" y="961875"/>
            <a:ext cx="6667500" cy="3924300"/>
          </a:xfrm>
          <a:prstGeom prst="rect">
            <a:avLst/>
          </a:prstGeom>
          <a:noFill/>
          <a:ln>
            <a:noFill/>
          </a:ln>
        </p:spPr>
      </p:pic>
      <p:pic>
        <p:nvPicPr>
          <p:cNvPr id="382" name="Google Shape;382;g1cb766f12f0_0_9"/>
          <p:cNvPicPr preferRelativeResize="0"/>
          <p:nvPr/>
        </p:nvPicPr>
        <p:blipFill>
          <a:blip r:embed="rId4">
            <a:alphaModFix/>
          </a:blip>
          <a:stretch>
            <a:fillRect/>
          </a:stretch>
        </p:blipFill>
        <p:spPr>
          <a:xfrm>
            <a:off x="2839647" y="2839500"/>
            <a:ext cx="287050" cy="996675"/>
          </a:xfrm>
          <a:prstGeom prst="rect">
            <a:avLst/>
          </a:prstGeom>
          <a:noFill/>
          <a:ln>
            <a:noFill/>
          </a:ln>
        </p:spPr>
      </p:pic>
      <p:pic>
        <p:nvPicPr>
          <p:cNvPr id="383" name="Google Shape;383;g1cb766f12f0_0_9"/>
          <p:cNvPicPr preferRelativeResize="0"/>
          <p:nvPr/>
        </p:nvPicPr>
        <p:blipFill>
          <a:blip r:embed="rId4">
            <a:alphaModFix/>
          </a:blip>
          <a:stretch>
            <a:fillRect/>
          </a:stretch>
        </p:blipFill>
        <p:spPr>
          <a:xfrm>
            <a:off x="1729972" y="1124838"/>
            <a:ext cx="287050" cy="996675"/>
          </a:xfrm>
          <a:prstGeom prst="rect">
            <a:avLst/>
          </a:prstGeom>
          <a:noFill/>
          <a:ln>
            <a:noFill/>
          </a:ln>
        </p:spPr>
      </p:pic>
      <p:pic>
        <p:nvPicPr>
          <p:cNvPr id="384" name="Google Shape;384;g1cb766f12f0_0_9"/>
          <p:cNvPicPr preferRelativeResize="0"/>
          <p:nvPr/>
        </p:nvPicPr>
        <p:blipFill>
          <a:blip r:embed="rId5">
            <a:alphaModFix/>
          </a:blip>
          <a:stretch>
            <a:fillRect/>
          </a:stretch>
        </p:blipFill>
        <p:spPr>
          <a:xfrm>
            <a:off x="1781338" y="961887"/>
            <a:ext cx="184316" cy="162950"/>
          </a:xfrm>
          <a:prstGeom prst="rect">
            <a:avLst/>
          </a:prstGeom>
          <a:noFill/>
          <a:ln>
            <a:noFill/>
          </a:ln>
        </p:spPr>
      </p:pic>
      <p:sp>
        <p:nvSpPr>
          <p:cNvPr id="385" name="Google Shape;385;g1cb766f12f0_0_9"/>
          <p:cNvSpPr/>
          <p:nvPr/>
        </p:nvSpPr>
        <p:spPr>
          <a:xfrm>
            <a:off x="2891075" y="2676604"/>
            <a:ext cx="184200" cy="162900"/>
          </a:xfrm>
          <a:prstGeom prst="ellipse">
            <a:avLst/>
          </a:prstGeom>
          <a:solidFill>
            <a:srgbClr val="666666"/>
          </a:solidFill>
          <a:ln w="9525" cap="flat" cmpd="sng">
            <a:solidFill>
              <a:srgbClr val="484A49"/>
            </a:solidFill>
            <a:prstDash val="solid"/>
            <a:round/>
            <a:headEnd type="none" w="sm" len="sm"/>
            <a:tailEnd type="none" w="sm" len="sm"/>
          </a:ln>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86" name="Google Shape;386;g1cb766f12f0_0_9"/>
          <p:cNvPicPr preferRelativeResize="0"/>
          <p:nvPr/>
        </p:nvPicPr>
        <p:blipFill>
          <a:blip r:embed="rId6">
            <a:alphaModFix amt="77000"/>
          </a:blip>
          <a:stretch>
            <a:fillRect/>
          </a:stretch>
        </p:blipFill>
        <p:spPr>
          <a:xfrm rot="-8984043">
            <a:off x="1171929" y="1365119"/>
            <a:ext cx="1893894" cy="1852438"/>
          </a:xfrm>
          <a:prstGeom prst="rect">
            <a:avLst/>
          </a:prstGeom>
          <a:noFill/>
          <a:ln>
            <a:noFill/>
          </a:ln>
        </p:spPr>
      </p:pic>
      <p:pic>
        <p:nvPicPr>
          <p:cNvPr id="387" name="Google Shape;387;g1cb766f12f0_0_9"/>
          <p:cNvPicPr preferRelativeResize="0"/>
          <p:nvPr/>
        </p:nvPicPr>
        <p:blipFill>
          <a:blip r:embed="rId7">
            <a:alphaModFix/>
          </a:blip>
          <a:stretch>
            <a:fillRect/>
          </a:stretch>
        </p:blipFill>
        <p:spPr>
          <a:xfrm>
            <a:off x="2421061" y="4047249"/>
            <a:ext cx="654214" cy="996675"/>
          </a:xfrm>
          <a:prstGeom prst="rect">
            <a:avLst/>
          </a:prstGeom>
          <a:noFill/>
          <a:ln>
            <a:noFill/>
          </a:ln>
        </p:spPr>
      </p:pic>
      <p:pic>
        <p:nvPicPr>
          <p:cNvPr id="388" name="Google Shape;388;g1cb766f12f0_0_9"/>
          <p:cNvPicPr preferRelativeResize="0"/>
          <p:nvPr/>
        </p:nvPicPr>
        <p:blipFill>
          <a:blip r:embed="rId7">
            <a:alphaModFix/>
          </a:blip>
          <a:stretch>
            <a:fillRect/>
          </a:stretch>
        </p:blipFill>
        <p:spPr>
          <a:xfrm rot="-5616164">
            <a:off x="3762886" y="1793010"/>
            <a:ext cx="654215" cy="99667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p15"/>
          <p:cNvSpPr/>
          <p:nvPr/>
        </p:nvSpPr>
        <p:spPr>
          <a:xfrm>
            <a:off x="4174438" y="1392692"/>
            <a:ext cx="782700" cy="782700"/>
          </a:xfrm>
          <a:prstGeom prst="ellipse">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4" name="Google Shape;394;p15"/>
          <p:cNvSpPr/>
          <p:nvPr/>
        </p:nvSpPr>
        <p:spPr>
          <a:xfrm>
            <a:off x="4174438" y="2288883"/>
            <a:ext cx="782700" cy="782700"/>
          </a:xfrm>
          <a:prstGeom prst="ellipse">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5" name="Google Shape;395;p15"/>
          <p:cNvSpPr/>
          <p:nvPr/>
        </p:nvSpPr>
        <p:spPr>
          <a:xfrm>
            <a:off x="4174438" y="3185075"/>
            <a:ext cx="782700" cy="782700"/>
          </a:xfrm>
          <a:prstGeom prst="ellipse">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6" name="Google Shape;396;p15"/>
          <p:cNvSpPr/>
          <p:nvPr/>
        </p:nvSpPr>
        <p:spPr>
          <a:xfrm>
            <a:off x="4174438" y="496500"/>
            <a:ext cx="782700" cy="782700"/>
          </a:xfrm>
          <a:prstGeom prst="ellipse">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97" name="Google Shape;397;p15"/>
          <p:cNvGrpSpPr/>
          <p:nvPr/>
        </p:nvGrpSpPr>
        <p:grpSpPr>
          <a:xfrm>
            <a:off x="289325" y="2201100"/>
            <a:ext cx="2582100" cy="922500"/>
            <a:chOff x="289325" y="3530223"/>
            <a:chExt cx="2582100" cy="922500"/>
          </a:xfrm>
        </p:grpSpPr>
        <p:sp>
          <p:nvSpPr>
            <p:cNvPr id="398" name="Google Shape;398;p15"/>
            <p:cNvSpPr txBox="1"/>
            <p:nvPr/>
          </p:nvSpPr>
          <p:spPr>
            <a:xfrm>
              <a:off x="289325" y="3530223"/>
              <a:ext cx="2582100" cy="4035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ctr" rtl="1">
                <a:lnSpc>
                  <a:spcPct val="100000"/>
                </a:lnSpc>
                <a:spcBef>
                  <a:spcPts val="0"/>
                </a:spcBef>
                <a:spcAft>
                  <a:spcPts val="0"/>
                </a:spcAft>
                <a:buClr>
                  <a:srgbClr val="000000"/>
                </a:buClr>
                <a:buSzPts val="1200"/>
                <a:buFont typeface="Arial"/>
                <a:buNone/>
              </a:pPr>
              <a:r>
                <a:rPr lang="en" sz="1800" dirty="0">
                  <a:solidFill>
                    <a:schemeClr val="accent4"/>
                  </a:solidFill>
                  <a:latin typeface="Calibri"/>
                  <a:ea typeface="Calibri"/>
                  <a:cs typeface="Calibri"/>
                  <a:sym typeface="Calibri"/>
                </a:rPr>
                <a:t>אלגוריתם ראייה ממוחשבת</a:t>
              </a:r>
              <a:endParaRPr sz="1800" i="0" u="none" strike="noStrike" cap="none" dirty="0">
                <a:solidFill>
                  <a:schemeClr val="accent4"/>
                </a:solidFill>
                <a:latin typeface="Calibri"/>
                <a:ea typeface="Calibri"/>
                <a:cs typeface="Calibri"/>
                <a:sym typeface="Calibri"/>
              </a:endParaRPr>
            </a:p>
          </p:txBody>
        </p:sp>
        <p:sp>
          <p:nvSpPr>
            <p:cNvPr id="399" name="Google Shape;399;p15"/>
            <p:cNvSpPr txBox="1"/>
            <p:nvPr/>
          </p:nvSpPr>
          <p:spPr>
            <a:xfrm>
              <a:off x="334775" y="3933723"/>
              <a:ext cx="2491200" cy="519000"/>
            </a:xfrm>
            <a:prstGeom prst="rect">
              <a:avLst/>
            </a:prstGeom>
            <a:noFill/>
            <a:ln>
              <a:noFill/>
            </a:ln>
          </p:spPr>
          <p:txBody>
            <a:bodyPr spcFirstLastPara="1" wrap="square" lIns="91425" tIns="91425" rIns="91425" bIns="91425" anchor="ctr" anchorCtr="0">
              <a:noAutofit/>
            </a:bodyPr>
            <a:lstStyle/>
            <a:p>
              <a:pPr marL="0" marR="0" lvl="0" indent="0" algn="ctr" rtl="1">
                <a:lnSpc>
                  <a:spcPct val="100000"/>
                </a:lnSpc>
                <a:spcBef>
                  <a:spcPts val="0"/>
                </a:spcBef>
                <a:spcAft>
                  <a:spcPts val="0"/>
                </a:spcAft>
                <a:buClr>
                  <a:srgbClr val="000000"/>
                </a:buClr>
                <a:buSzPts val="1400"/>
                <a:buFont typeface="Arial"/>
                <a:buNone/>
              </a:pPr>
              <a:r>
                <a:rPr lang="en" sz="1600" dirty="0">
                  <a:solidFill>
                    <a:schemeClr val="lt1"/>
                  </a:solidFill>
                  <a:latin typeface="Calibri"/>
                  <a:ea typeface="Calibri"/>
                  <a:cs typeface="Calibri"/>
                  <a:sym typeface="Calibri"/>
                </a:rPr>
                <a:t>אלגוריתם למציאת עבירות תנועה</a:t>
              </a:r>
              <a:endParaRPr sz="1600" i="0" u="none" strike="noStrike" cap="none" dirty="0">
                <a:solidFill>
                  <a:schemeClr val="lt1"/>
                </a:solidFill>
                <a:latin typeface="Calibri"/>
                <a:ea typeface="Calibri"/>
                <a:cs typeface="Calibri"/>
                <a:sym typeface="Calibri"/>
              </a:endParaRPr>
            </a:p>
          </p:txBody>
        </p:sp>
      </p:grpSp>
      <p:grpSp>
        <p:nvGrpSpPr>
          <p:cNvPr id="400" name="Google Shape;400;p15"/>
          <p:cNvGrpSpPr/>
          <p:nvPr/>
        </p:nvGrpSpPr>
        <p:grpSpPr>
          <a:xfrm>
            <a:off x="6260375" y="3045332"/>
            <a:ext cx="2119700" cy="1427437"/>
            <a:chOff x="6260350" y="3530225"/>
            <a:chExt cx="2119700" cy="1325998"/>
          </a:xfrm>
        </p:grpSpPr>
        <p:sp>
          <p:nvSpPr>
            <p:cNvPr id="401" name="Google Shape;401;p15"/>
            <p:cNvSpPr txBox="1"/>
            <p:nvPr/>
          </p:nvSpPr>
          <p:spPr>
            <a:xfrm>
              <a:off x="6260350" y="3530225"/>
              <a:ext cx="2061000" cy="4035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ctr" rtl="1">
                <a:lnSpc>
                  <a:spcPct val="100000"/>
                </a:lnSpc>
                <a:spcBef>
                  <a:spcPts val="0"/>
                </a:spcBef>
                <a:spcAft>
                  <a:spcPts val="0"/>
                </a:spcAft>
                <a:buClr>
                  <a:srgbClr val="000000"/>
                </a:buClr>
                <a:buSzPts val="1200"/>
                <a:buFont typeface="Arial"/>
                <a:buNone/>
              </a:pPr>
              <a:r>
                <a:rPr lang="en" sz="1800" dirty="0">
                  <a:solidFill>
                    <a:schemeClr val="accent4"/>
                  </a:solidFill>
                  <a:latin typeface="Calibri"/>
                  <a:ea typeface="Calibri"/>
                  <a:cs typeface="Calibri"/>
                  <a:sym typeface="Calibri"/>
                </a:rPr>
                <a:t>רכיב רשת</a:t>
              </a:r>
              <a:endParaRPr sz="1800" i="0" u="none" strike="noStrike" cap="none" dirty="0">
                <a:solidFill>
                  <a:schemeClr val="accent4"/>
                </a:solidFill>
                <a:latin typeface="Calibri"/>
                <a:ea typeface="Calibri"/>
                <a:cs typeface="Calibri"/>
                <a:sym typeface="Calibri"/>
              </a:endParaRPr>
            </a:p>
          </p:txBody>
        </p:sp>
        <p:sp>
          <p:nvSpPr>
            <p:cNvPr id="402" name="Google Shape;402;p15"/>
            <p:cNvSpPr txBox="1"/>
            <p:nvPr/>
          </p:nvSpPr>
          <p:spPr>
            <a:xfrm>
              <a:off x="6319050" y="3933723"/>
              <a:ext cx="2061000" cy="922500"/>
            </a:xfrm>
            <a:prstGeom prst="rect">
              <a:avLst/>
            </a:prstGeom>
            <a:noFill/>
            <a:ln>
              <a:noFill/>
            </a:ln>
          </p:spPr>
          <p:txBody>
            <a:bodyPr spcFirstLastPara="1" wrap="square" lIns="91425" tIns="91425" rIns="91425" bIns="91425" anchor="ctr" anchorCtr="0">
              <a:noAutofit/>
            </a:bodyPr>
            <a:lstStyle/>
            <a:p>
              <a:pPr marL="0" marR="0" lvl="0" indent="0" algn="ctr" rtl="1">
                <a:lnSpc>
                  <a:spcPct val="100000"/>
                </a:lnSpc>
                <a:spcBef>
                  <a:spcPts val="0"/>
                </a:spcBef>
                <a:spcAft>
                  <a:spcPts val="0"/>
                </a:spcAft>
                <a:buClr>
                  <a:srgbClr val="000000"/>
                </a:buClr>
                <a:buSzPts val="1400"/>
                <a:buFont typeface="Arial"/>
                <a:buNone/>
              </a:pPr>
              <a:r>
                <a:rPr lang="en" sz="1600" dirty="0">
                  <a:solidFill>
                    <a:schemeClr val="lt1"/>
                  </a:solidFill>
                  <a:latin typeface="Calibri"/>
                  <a:ea typeface="Calibri"/>
                  <a:cs typeface="Calibri"/>
                  <a:sym typeface="Calibri"/>
                </a:rPr>
                <a:t>המערכת תשלח את פרטי העבירה על גבי הרשת למערכת שליטה של המשטרה</a:t>
              </a:r>
              <a:endParaRPr sz="1600" i="0" u="none" strike="noStrike" cap="none" dirty="0">
                <a:solidFill>
                  <a:schemeClr val="lt1"/>
                </a:solidFill>
                <a:latin typeface="Calibri"/>
                <a:ea typeface="Calibri"/>
                <a:cs typeface="Calibri"/>
                <a:sym typeface="Calibri"/>
              </a:endParaRPr>
            </a:p>
          </p:txBody>
        </p:sp>
      </p:grpSp>
      <p:grpSp>
        <p:nvGrpSpPr>
          <p:cNvPr id="403" name="Google Shape;403;p15"/>
          <p:cNvGrpSpPr/>
          <p:nvPr/>
        </p:nvGrpSpPr>
        <p:grpSpPr>
          <a:xfrm>
            <a:off x="6214900" y="1348801"/>
            <a:ext cx="2151900" cy="1186199"/>
            <a:chOff x="6214900" y="1295700"/>
            <a:chExt cx="2151900" cy="1186199"/>
          </a:xfrm>
        </p:grpSpPr>
        <p:sp>
          <p:nvSpPr>
            <p:cNvPr id="404" name="Google Shape;404;p15"/>
            <p:cNvSpPr txBox="1"/>
            <p:nvPr/>
          </p:nvSpPr>
          <p:spPr>
            <a:xfrm>
              <a:off x="6260350" y="1295700"/>
              <a:ext cx="2061000" cy="4035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ctr" rtl="1">
                <a:lnSpc>
                  <a:spcPct val="100000"/>
                </a:lnSpc>
                <a:spcBef>
                  <a:spcPts val="0"/>
                </a:spcBef>
                <a:spcAft>
                  <a:spcPts val="0"/>
                </a:spcAft>
                <a:buClr>
                  <a:srgbClr val="000000"/>
                </a:buClr>
                <a:buSzPts val="1200"/>
                <a:buFont typeface="Arial"/>
                <a:buNone/>
              </a:pPr>
              <a:r>
                <a:rPr lang="en" sz="1800" dirty="0">
                  <a:solidFill>
                    <a:schemeClr val="accent4"/>
                  </a:solidFill>
                  <a:latin typeface="Calibri"/>
                  <a:ea typeface="Calibri"/>
                  <a:cs typeface="Calibri"/>
                  <a:sym typeface="Calibri"/>
                </a:rPr>
                <a:t>סנסור תאורה</a:t>
              </a:r>
              <a:endParaRPr sz="1800" i="0" u="none" strike="noStrike" cap="none" dirty="0">
                <a:solidFill>
                  <a:schemeClr val="accent4"/>
                </a:solidFill>
                <a:latin typeface="Calibri"/>
                <a:ea typeface="Calibri"/>
                <a:cs typeface="Calibri"/>
                <a:sym typeface="Calibri"/>
              </a:endParaRPr>
            </a:p>
          </p:txBody>
        </p:sp>
        <p:sp>
          <p:nvSpPr>
            <p:cNvPr id="405" name="Google Shape;405;p15"/>
            <p:cNvSpPr txBox="1"/>
            <p:nvPr/>
          </p:nvSpPr>
          <p:spPr>
            <a:xfrm>
              <a:off x="6214900" y="1699199"/>
              <a:ext cx="2151900" cy="782700"/>
            </a:xfrm>
            <a:prstGeom prst="rect">
              <a:avLst/>
            </a:prstGeom>
            <a:noFill/>
            <a:ln>
              <a:noFill/>
            </a:ln>
          </p:spPr>
          <p:txBody>
            <a:bodyPr spcFirstLastPara="1" wrap="square" lIns="91425" tIns="91425" rIns="91425" bIns="91425" anchor="ctr" anchorCtr="0">
              <a:noAutofit/>
            </a:bodyPr>
            <a:lstStyle/>
            <a:p>
              <a:pPr marL="0" marR="0" lvl="0" indent="0" algn="ctr" rtl="1">
                <a:lnSpc>
                  <a:spcPct val="100000"/>
                </a:lnSpc>
                <a:spcBef>
                  <a:spcPts val="0"/>
                </a:spcBef>
                <a:spcAft>
                  <a:spcPts val="0"/>
                </a:spcAft>
                <a:buClr>
                  <a:srgbClr val="000000"/>
                </a:buClr>
                <a:buSzPts val="1400"/>
                <a:buFont typeface="Arial"/>
                <a:buNone/>
              </a:pPr>
              <a:r>
                <a:rPr lang="en" sz="1600" dirty="0">
                  <a:solidFill>
                    <a:schemeClr val="lt1"/>
                  </a:solidFill>
                  <a:latin typeface="Calibri"/>
                  <a:ea typeface="Calibri"/>
                  <a:cs typeface="Calibri"/>
                  <a:sym typeface="Calibri"/>
                </a:rPr>
                <a:t>במערכת קיים חיישן תאורה המפעיל במידת הצורך את הפלאש למצלמה</a:t>
              </a:r>
              <a:endParaRPr sz="1600" i="0" u="none" strike="noStrike" cap="none" dirty="0">
                <a:solidFill>
                  <a:schemeClr val="lt1"/>
                </a:solidFill>
                <a:latin typeface="Calibri"/>
                <a:ea typeface="Calibri"/>
                <a:cs typeface="Calibri"/>
                <a:sym typeface="Calibri"/>
              </a:endParaRPr>
            </a:p>
          </p:txBody>
        </p:sp>
      </p:grpSp>
      <p:grpSp>
        <p:nvGrpSpPr>
          <p:cNvPr id="406" name="Google Shape;406;p15"/>
          <p:cNvGrpSpPr/>
          <p:nvPr/>
        </p:nvGrpSpPr>
        <p:grpSpPr>
          <a:xfrm>
            <a:off x="719450" y="496500"/>
            <a:ext cx="2151775" cy="1194275"/>
            <a:chOff x="719450" y="1295700"/>
            <a:chExt cx="2151775" cy="1194275"/>
          </a:xfrm>
        </p:grpSpPr>
        <p:sp>
          <p:nvSpPr>
            <p:cNvPr id="407" name="Google Shape;407;p15"/>
            <p:cNvSpPr txBox="1"/>
            <p:nvPr/>
          </p:nvSpPr>
          <p:spPr>
            <a:xfrm>
              <a:off x="810225" y="1295700"/>
              <a:ext cx="2061000" cy="4035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ctr" rtl="1">
                <a:lnSpc>
                  <a:spcPct val="100000"/>
                </a:lnSpc>
                <a:spcBef>
                  <a:spcPts val="0"/>
                </a:spcBef>
                <a:spcAft>
                  <a:spcPts val="0"/>
                </a:spcAft>
                <a:buClr>
                  <a:srgbClr val="000000"/>
                </a:buClr>
                <a:buSzPts val="1200"/>
                <a:buFont typeface="Arial"/>
                <a:buNone/>
              </a:pPr>
              <a:r>
                <a:rPr lang="en" sz="1800" dirty="0">
                  <a:solidFill>
                    <a:schemeClr val="accent4"/>
                  </a:solidFill>
                  <a:latin typeface="Calibri"/>
                  <a:ea typeface="Calibri"/>
                  <a:cs typeface="Calibri"/>
                  <a:sym typeface="Calibri"/>
                </a:rPr>
                <a:t>מצלמת HD</a:t>
              </a:r>
              <a:endParaRPr sz="1800" i="0" u="none" strike="noStrike" cap="none" dirty="0">
                <a:solidFill>
                  <a:schemeClr val="accent4"/>
                </a:solidFill>
                <a:latin typeface="Calibri"/>
                <a:ea typeface="Calibri"/>
                <a:cs typeface="Calibri"/>
                <a:sym typeface="Calibri"/>
              </a:endParaRPr>
            </a:p>
          </p:txBody>
        </p:sp>
        <p:sp>
          <p:nvSpPr>
            <p:cNvPr id="408" name="Google Shape;408;p15"/>
            <p:cNvSpPr txBox="1"/>
            <p:nvPr/>
          </p:nvSpPr>
          <p:spPr>
            <a:xfrm>
              <a:off x="719450" y="1707275"/>
              <a:ext cx="2061000" cy="782700"/>
            </a:xfrm>
            <a:prstGeom prst="rect">
              <a:avLst/>
            </a:prstGeom>
            <a:noFill/>
            <a:ln>
              <a:noFill/>
            </a:ln>
          </p:spPr>
          <p:txBody>
            <a:bodyPr spcFirstLastPara="1" wrap="square" lIns="91425" tIns="91425" rIns="91425" bIns="91425" anchor="ctr" anchorCtr="0">
              <a:noAutofit/>
            </a:bodyPr>
            <a:lstStyle/>
            <a:p>
              <a:pPr marL="0" marR="0" lvl="0" indent="0" algn="ctr" rtl="1">
                <a:lnSpc>
                  <a:spcPct val="100000"/>
                </a:lnSpc>
                <a:spcBef>
                  <a:spcPts val="0"/>
                </a:spcBef>
                <a:spcAft>
                  <a:spcPts val="0"/>
                </a:spcAft>
                <a:buClr>
                  <a:srgbClr val="000000"/>
                </a:buClr>
                <a:buSzPts val="1400"/>
                <a:buFont typeface="Arial"/>
                <a:buNone/>
              </a:pPr>
              <a:r>
                <a:rPr lang="en" sz="1600" dirty="0">
                  <a:solidFill>
                    <a:schemeClr val="lt1"/>
                  </a:solidFill>
                  <a:latin typeface="Calibri"/>
                  <a:ea typeface="Calibri"/>
                  <a:cs typeface="Calibri"/>
                  <a:sym typeface="Calibri"/>
                </a:rPr>
                <a:t>המערכת משתמשת במצלמה המיועדת לתוואי רחוב</a:t>
              </a:r>
              <a:endParaRPr sz="1600" i="0" u="none" strike="noStrike" cap="none" dirty="0">
                <a:solidFill>
                  <a:schemeClr val="lt1"/>
                </a:solidFill>
                <a:latin typeface="Calibri"/>
                <a:ea typeface="Calibri"/>
                <a:cs typeface="Calibri"/>
                <a:sym typeface="Calibri"/>
              </a:endParaRPr>
            </a:p>
          </p:txBody>
        </p:sp>
      </p:grpSp>
      <p:cxnSp>
        <p:nvCxnSpPr>
          <p:cNvPr id="409" name="Google Shape;409;p15"/>
          <p:cNvCxnSpPr>
            <a:stCxn id="407" idx="3"/>
            <a:endCxn id="396" idx="2"/>
          </p:cNvCxnSpPr>
          <p:nvPr/>
        </p:nvCxnSpPr>
        <p:spPr>
          <a:xfrm>
            <a:off x="2871225" y="698250"/>
            <a:ext cx="1303200" cy="189600"/>
          </a:xfrm>
          <a:prstGeom prst="bentConnector3">
            <a:avLst>
              <a:gd name="adj1" fmla="val 50000"/>
            </a:avLst>
          </a:prstGeom>
          <a:noFill/>
          <a:ln w="38100" cap="flat" cmpd="sng">
            <a:solidFill>
              <a:schemeClr val="dk2"/>
            </a:solidFill>
            <a:prstDash val="dash"/>
            <a:round/>
            <a:headEnd type="none" w="sm" len="sm"/>
            <a:tailEnd type="none" w="sm" len="sm"/>
          </a:ln>
        </p:spPr>
      </p:cxnSp>
      <p:cxnSp>
        <p:nvCxnSpPr>
          <p:cNvPr id="410" name="Google Shape;410;p15"/>
          <p:cNvCxnSpPr>
            <a:stCxn id="393" idx="6"/>
            <a:endCxn id="404" idx="1"/>
          </p:cNvCxnSpPr>
          <p:nvPr/>
        </p:nvCxnSpPr>
        <p:spPr>
          <a:xfrm rot="10800000" flipH="1">
            <a:off x="4957138" y="1550642"/>
            <a:ext cx="1303200" cy="233400"/>
          </a:xfrm>
          <a:prstGeom prst="bentConnector3">
            <a:avLst>
              <a:gd name="adj1" fmla="val 50000"/>
            </a:avLst>
          </a:prstGeom>
          <a:noFill/>
          <a:ln w="38100" cap="flat" cmpd="sng">
            <a:solidFill>
              <a:schemeClr val="dk2"/>
            </a:solidFill>
            <a:prstDash val="dash"/>
            <a:round/>
            <a:headEnd type="none" w="sm" len="sm"/>
            <a:tailEnd type="none" w="sm" len="sm"/>
          </a:ln>
        </p:spPr>
      </p:cxnSp>
      <p:cxnSp>
        <p:nvCxnSpPr>
          <p:cNvPr id="411" name="Google Shape;411;p15"/>
          <p:cNvCxnSpPr>
            <a:stCxn id="398" idx="3"/>
            <a:endCxn id="394" idx="2"/>
          </p:cNvCxnSpPr>
          <p:nvPr/>
        </p:nvCxnSpPr>
        <p:spPr>
          <a:xfrm>
            <a:off x="2871425" y="2402850"/>
            <a:ext cx="1302900" cy="277500"/>
          </a:xfrm>
          <a:prstGeom prst="bentConnector3">
            <a:avLst>
              <a:gd name="adj1" fmla="val 50004"/>
            </a:avLst>
          </a:prstGeom>
          <a:noFill/>
          <a:ln w="38100" cap="flat" cmpd="sng">
            <a:solidFill>
              <a:schemeClr val="dk2"/>
            </a:solidFill>
            <a:prstDash val="dash"/>
            <a:round/>
            <a:headEnd type="none" w="sm" len="sm"/>
            <a:tailEnd type="none" w="sm" len="sm"/>
          </a:ln>
        </p:spPr>
      </p:cxnSp>
      <p:cxnSp>
        <p:nvCxnSpPr>
          <p:cNvPr id="412" name="Google Shape;412;p15"/>
          <p:cNvCxnSpPr>
            <a:stCxn id="395" idx="6"/>
            <a:endCxn id="401" idx="1"/>
          </p:cNvCxnSpPr>
          <p:nvPr/>
        </p:nvCxnSpPr>
        <p:spPr>
          <a:xfrm rot="10800000" flipH="1">
            <a:off x="4957138" y="3262625"/>
            <a:ext cx="1303200" cy="313800"/>
          </a:xfrm>
          <a:prstGeom prst="bentConnector3">
            <a:avLst>
              <a:gd name="adj1" fmla="val 50001"/>
            </a:avLst>
          </a:prstGeom>
          <a:noFill/>
          <a:ln w="38100" cap="flat" cmpd="sng">
            <a:solidFill>
              <a:schemeClr val="dk2"/>
            </a:solidFill>
            <a:prstDash val="dash"/>
            <a:round/>
            <a:headEnd type="none" w="sm" len="sm"/>
            <a:tailEnd type="none" w="sm" len="sm"/>
          </a:ln>
        </p:spPr>
      </p:cxnSp>
      <p:cxnSp>
        <p:nvCxnSpPr>
          <p:cNvPr id="413" name="Google Shape;413;p15"/>
          <p:cNvCxnSpPr>
            <a:stCxn id="396" idx="4"/>
            <a:endCxn id="393" idx="0"/>
          </p:cNvCxnSpPr>
          <p:nvPr/>
        </p:nvCxnSpPr>
        <p:spPr>
          <a:xfrm>
            <a:off x="4565788" y="1279200"/>
            <a:ext cx="0" cy="113400"/>
          </a:xfrm>
          <a:prstGeom prst="straightConnector1">
            <a:avLst/>
          </a:prstGeom>
          <a:noFill/>
          <a:ln w="38100" cap="flat" cmpd="sng">
            <a:solidFill>
              <a:schemeClr val="dk2"/>
            </a:solidFill>
            <a:prstDash val="solid"/>
            <a:round/>
            <a:headEnd type="none" w="sm" len="sm"/>
            <a:tailEnd type="none" w="sm" len="sm"/>
          </a:ln>
        </p:spPr>
      </p:cxnSp>
      <p:cxnSp>
        <p:nvCxnSpPr>
          <p:cNvPr id="414" name="Google Shape;414;p15"/>
          <p:cNvCxnSpPr>
            <a:stCxn id="393" idx="4"/>
            <a:endCxn id="394" idx="0"/>
          </p:cNvCxnSpPr>
          <p:nvPr/>
        </p:nvCxnSpPr>
        <p:spPr>
          <a:xfrm>
            <a:off x="4565788" y="2175392"/>
            <a:ext cx="0" cy="113400"/>
          </a:xfrm>
          <a:prstGeom prst="straightConnector1">
            <a:avLst/>
          </a:prstGeom>
          <a:noFill/>
          <a:ln w="38100" cap="flat" cmpd="sng">
            <a:solidFill>
              <a:schemeClr val="dk2"/>
            </a:solidFill>
            <a:prstDash val="solid"/>
            <a:round/>
            <a:headEnd type="none" w="sm" len="sm"/>
            <a:tailEnd type="none" w="sm" len="sm"/>
          </a:ln>
        </p:spPr>
      </p:cxnSp>
      <p:cxnSp>
        <p:nvCxnSpPr>
          <p:cNvPr id="415" name="Google Shape;415;p15"/>
          <p:cNvCxnSpPr>
            <a:stCxn id="395" idx="0"/>
            <a:endCxn id="394" idx="4"/>
          </p:cNvCxnSpPr>
          <p:nvPr/>
        </p:nvCxnSpPr>
        <p:spPr>
          <a:xfrm rot="10800000">
            <a:off x="4565788" y="3071675"/>
            <a:ext cx="0" cy="113400"/>
          </a:xfrm>
          <a:prstGeom prst="straightConnector1">
            <a:avLst/>
          </a:prstGeom>
          <a:noFill/>
          <a:ln w="38100" cap="flat" cmpd="sng">
            <a:solidFill>
              <a:schemeClr val="dk2"/>
            </a:solidFill>
            <a:prstDash val="solid"/>
            <a:round/>
            <a:headEnd type="none" w="sm" len="sm"/>
            <a:tailEnd type="none" w="sm" len="sm"/>
          </a:ln>
        </p:spPr>
      </p:cxnSp>
      <p:sp>
        <p:nvSpPr>
          <p:cNvPr id="416" name="Google Shape;416;p15"/>
          <p:cNvSpPr txBox="1">
            <a:spLocks noGrp="1"/>
          </p:cNvSpPr>
          <p:nvPr>
            <p:ph type="title"/>
          </p:nvPr>
        </p:nvSpPr>
        <p:spPr>
          <a:xfrm>
            <a:off x="713225" y="160577"/>
            <a:ext cx="7717500" cy="572700"/>
          </a:xfrm>
          <a:prstGeom prst="rect">
            <a:avLst/>
          </a:prstGeom>
          <a:noFill/>
          <a:ln>
            <a:noFill/>
          </a:ln>
        </p:spPr>
        <p:txBody>
          <a:bodyPr spcFirstLastPara="1" wrap="square" lIns="91425" tIns="91425" rIns="91425" bIns="91425" anchor="ctr" anchorCtr="0">
            <a:noAutofit/>
          </a:bodyPr>
          <a:lstStyle/>
          <a:p>
            <a:pPr marL="0" lvl="0" indent="0" algn="r" rtl="1">
              <a:lnSpc>
                <a:spcPct val="100000"/>
              </a:lnSpc>
              <a:spcBef>
                <a:spcPts val="0"/>
              </a:spcBef>
              <a:spcAft>
                <a:spcPts val="0"/>
              </a:spcAft>
              <a:buSzPts val="2400"/>
              <a:buNone/>
            </a:pPr>
            <a:r>
              <a:rPr lang="en" sz="2800" dirty="0">
                <a:latin typeface="Calibri"/>
                <a:ea typeface="Calibri"/>
                <a:cs typeface="Calibri"/>
                <a:sym typeface="Calibri"/>
              </a:rPr>
              <a:t>רכיבי המערכת</a:t>
            </a:r>
            <a:endParaRPr sz="2800" b="1" dirty="0">
              <a:latin typeface="Calibri"/>
              <a:ea typeface="Calibri"/>
              <a:cs typeface="Calibri"/>
              <a:sym typeface="Calibri"/>
            </a:endParaRPr>
          </a:p>
        </p:txBody>
      </p:sp>
      <p:pic>
        <p:nvPicPr>
          <p:cNvPr id="417" name="Google Shape;417;p15"/>
          <p:cNvPicPr preferRelativeResize="0"/>
          <p:nvPr/>
        </p:nvPicPr>
        <p:blipFill>
          <a:blip r:embed="rId3">
            <a:alphaModFix/>
          </a:blip>
          <a:stretch>
            <a:fillRect/>
          </a:stretch>
        </p:blipFill>
        <p:spPr>
          <a:xfrm>
            <a:off x="4285660" y="586137"/>
            <a:ext cx="572680" cy="572700"/>
          </a:xfrm>
          <a:prstGeom prst="rect">
            <a:avLst/>
          </a:prstGeom>
          <a:noFill/>
          <a:ln>
            <a:noFill/>
          </a:ln>
        </p:spPr>
      </p:pic>
      <p:pic>
        <p:nvPicPr>
          <p:cNvPr id="418" name="Google Shape;418;p15"/>
          <p:cNvPicPr preferRelativeResize="0"/>
          <p:nvPr/>
        </p:nvPicPr>
        <p:blipFill rotWithShape="1">
          <a:blip r:embed="rId4">
            <a:alphaModFix/>
          </a:blip>
          <a:srcRect r="51751" b="24196"/>
          <a:stretch/>
        </p:blipFill>
        <p:spPr>
          <a:xfrm>
            <a:off x="4250625" y="3255461"/>
            <a:ext cx="683925" cy="642114"/>
          </a:xfrm>
          <a:prstGeom prst="rect">
            <a:avLst/>
          </a:prstGeom>
          <a:noFill/>
          <a:ln>
            <a:noFill/>
          </a:ln>
        </p:spPr>
      </p:pic>
      <p:pic>
        <p:nvPicPr>
          <p:cNvPr id="419" name="Google Shape;419;p15"/>
          <p:cNvPicPr preferRelativeResize="0"/>
          <p:nvPr/>
        </p:nvPicPr>
        <p:blipFill rotWithShape="1">
          <a:blip r:embed="rId4">
            <a:alphaModFix/>
          </a:blip>
          <a:srcRect l="58286" t="24196"/>
          <a:stretch/>
        </p:blipFill>
        <p:spPr>
          <a:xfrm>
            <a:off x="4356738" y="2393879"/>
            <a:ext cx="527386" cy="572700"/>
          </a:xfrm>
          <a:prstGeom prst="rect">
            <a:avLst/>
          </a:prstGeom>
          <a:noFill/>
          <a:ln>
            <a:noFill/>
          </a:ln>
        </p:spPr>
      </p:pic>
      <p:pic>
        <p:nvPicPr>
          <p:cNvPr id="420" name="Google Shape;420;p15"/>
          <p:cNvPicPr preferRelativeResize="0"/>
          <p:nvPr/>
        </p:nvPicPr>
        <p:blipFill>
          <a:blip r:embed="rId5">
            <a:alphaModFix/>
          </a:blip>
          <a:stretch>
            <a:fillRect/>
          </a:stretch>
        </p:blipFill>
        <p:spPr>
          <a:xfrm>
            <a:off x="4247463" y="1522400"/>
            <a:ext cx="636675" cy="636675"/>
          </a:xfrm>
          <a:prstGeom prst="rect">
            <a:avLst/>
          </a:prstGeom>
          <a:noFill/>
          <a:ln>
            <a:noFill/>
          </a:ln>
        </p:spPr>
      </p:pic>
      <p:sp>
        <p:nvSpPr>
          <p:cNvPr id="421" name="Google Shape;421;p15"/>
          <p:cNvSpPr/>
          <p:nvPr/>
        </p:nvSpPr>
        <p:spPr>
          <a:xfrm>
            <a:off x="4174313" y="4081358"/>
            <a:ext cx="782700" cy="782700"/>
          </a:xfrm>
          <a:prstGeom prst="ellipse">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422" name="Google Shape;422;p15"/>
          <p:cNvCxnSpPr>
            <a:endCxn id="421" idx="2"/>
          </p:cNvCxnSpPr>
          <p:nvPr/>
        </p:nvCxnSpPr>
        <p:spPr>
          <a:xfrm>
            <a:off x="2871413" y="4195208"/>
            <a:ext cx="1302900" cy="277500"/>
          </a:xfrm>
          <a:prstGeom prst="bentConnector3">
            <a:avLst>
              <a:gd name="adj1" fmla="val 50000"/>
            </a:avLst>
          </a:prstGeom>
          <a:noFill/>
          <a:ln w="38100" cap="flat" cmpd="sng">
            <a:solidFill>
              <a:schemeClr val="dk2"/>
            </a:solidFill>
            <a:prstDash val="dash"/>
            <a:round/>
            <a:headEnd type="none" w="sm" len="sm"/>
            <a:tailEnd type="none" w="sm" len="sm"/>
          </a:ln>
        </p:spPr>
      </p:cxnSp>
      <p:cxnSp>
        <p:nvCxnSpPr>
          <p:cNvPr id="423" name="Google Shape;423;p15"/>
          <p:cNvCxnSpPr>
            <a:endCxn id="421" idx="0"/>
          </p:cNvCxnSpPr>
          <p:nvPr/>
        </p:nvCxnSpPr>
        <p:spPr>
          <a:xfrm>
            <a:off x="4565663" y="3967958"/>
            <a:ext cx="0" cy="113400"/>
          </a:xfrm>
          <a:prstGeom prst="straightConnector1">
            <a:avLst/>
          </a:prstGeom>
          <a:noFill/>
          <a:ln w="38100" cap="flat" cmpd="sng">
            <a:solidFill>
              <a:schemeClr val="dk2"/>
            </a:solidFill>
            <a:prstDash val="solid"/>
            <a:round/>
            <a:headEnd type="none" w="sm" len="sm"/>
            <a:tailEnd type="none" w="sm" len="sm"/>
          </a:ln>
        </p:spPr>
      </p:cxnSp>
      <p:grpSp>
        <p:nvGrpSpPr>
          <p:cNvPr id="424" name="Google Shape;424;p15"/>
          <p:cNvGrpSpPr/>
          <p:nvPr/>
        </p:nvGrpSpPr>
        <p:grpSpPr>
          <a:xfrm>
            <a:off x="823250" y="3959475"/>
            <a:ext cx="2163000" cy="1098275"/>
            <a:chOff x="6260350" y="3530225"/>
            <a:chExt cx="2163000" cy="1098275"/>
          </a:xfrm>
        </p:grpSpPr>
        <p:sp>
          <p:nvSpPr>
            <p:cNvPr id="425" name="Google Shape;425;p15"/>
            <p:cNvSpPr txBox="1"/>
            <p:nvPr/>
          </p:nvSpPr>
          <p:spPr>
            <a:xfrm>
              <a:off x="6260350" y="3530225"/>
              <a:ext cx="2061000" cy="4035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ctr" rtl="1">
                <a:lnSpc>
                  <a:spcPct val="100000"/>
                </a:lnSpc>
                <a:spcBef>
                  <a:spcPts val="0"/>
                </a:spcBef>
                <a:spcAft>
                  <a:spcPts val="0"/>
                </a:spcAft>
                <a:buClr>
                  <a:srgbClr val="000000"/>
                </a:buClr>
                <a:buSzPts val="1200"/>
                <a:buFont typeface="Arial"/>
                <a:buNone/>
              </a:pPr>
              <a:r>
                <a:rPr lang="en" sz="1800" dirty="0">
                  <a:solidFill>
                    <a:schemeClr val="accent4"/>
                  </a:solidFill>
                  <a:latin typeface="Calibri"/>
                  <a:ea typeface="Calibri"/>
                  <a:cs typeface="Calibri"/>
                  <a:sym typeface="Calibri"/>
                </a:rPr>
                <a:t>רכיב חשמל</a:t>
              </a:r>
              <a:endParaRPr sz="1800" i="0" u="none" strike="noStrike" cap="none" dirty="0">
                <a:solidFill>
                  <a:schemeClr val="accent4"/>
                </a:solidFill>
                <a:latin typeface="Calibri"/>
                <a:ea typeface="Calibri"/>
                <a:cs typeface="Calibri"/>
                <a:sym typeface="Calibri"/>
              </a:endParaRPr>
            </a:p>
          </p:txBody>
        </p:sp>
        <p:sp>
          <p:nvSpPr>
            <p:cNvPr id="426" name="Google Shape;426;p15"/>
            <p:cNvSpPr txBox="1"/>
            <p:nvPr/>
          </p:nvSpPr>
          <p:spPr>
            <a:xfrm>
              <a:off x="6260350" y="3933700"/>
              <a:ext cx="2163000" cy="694800"/>
            </a:xfrm>
            <a:prstGeom prst="rect">
              <a:avLst/>
            </a:prstGeom>
            <a:noFill/>
            <a:ln>
              <a:noFill/>
            </a:ln>
          </p:spPr>
          <p:txBody>
            <a:bodyPr spcFirstLastPara="1" wrap="square" lIns="91425" tIns="91425" rIns="91425" bIns="91425" anchor="ctr" anchorCtr="0">
              <a:noAutofit/>
            </a:bodyPr>
            <a:lstStyle/>
            <a:p>
              <a:pPr marL="0" marR="0" lvl="0" indent="0" algn="ctr" rtl="1">
                <a:lnSpc>
                  <a:spcPct val="100000"/>
                </a:lnSpc>
                <a:spcBef>
                  <a:spcPts val="0"/>
                </a:spcBef>
                <a:spcAft>
                  <a:spcPts val="0"/>
                </a:spcAft>
                <a:buClr>
                  <a:srgbClr val="000000"/>
                </a:buClr>
                <a:buSzPts val="1400"/>
                <a:buFont typeface="Arial"/>
                <a:buNone/>
              </a:pPr>
              <a:r>
                <a:rPr lang="en" sz="1600" dirty="0">
                  <a:solidFill>
                    <a:schemeClr val="lt1"/>
                  </a:solidFill>
                  <a:latin typeface="Calibri"/>
                  <a:ea typeface="Calibri"/>
                  <a:cs typeface="Calibri"/>
                  <a:sym typeface="Calibri"/>
                </a:rPr>
                <a:t>המערכת תתחבר לרשת החשמל של הרמזור כדי לקבל מתח</a:t>
              </a:r>
              <a:endParaRPr sz="1600" i="0" u="none" strike="noStrike" cap="none" dirty="0">
                <a:solidFill>
                  <a:schemeClr val="lt1"/>
                </a:solidFill>
                <a:latin typeface="Calibri"/>
                <a:ea typeface="Calibri"/>
                <a:cs typeface="Calibri"/>
                <a:sym typeface="Calibri"/>
              </a:endParaRPr>
            </a:p>
          </p:txBody>
        </p:sp>
      </p:grpSp>
      <p:pic>
        <p:nvPicPr>
          <p:cNvPr id="427" name="Google Shape;427;p15"/>
          <p:cNvPicPr preferRelativeResize="0"/>
          <p:nvPr/>
        </p:nvPicPr>
        <p:blipFill>
          <a:blip r:embed="rId6">
            <a:alphaModFix/>
          </a:blip>
          <a:stretch>
            <a:fillRect/>
          </a:stretch>
        </p:blipFill>
        <p:spPr>
          <a:xfrm>
            <a:off x="4279313" y="4230689"/>
            <a:ext cx="572700" cy="43706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31"/>
        <p:cNvGrpSpPr/>
        <p:nvPr/>
      </p:nvGrpSpPr>
      <p:grpSpPr>
        <a:xfrm>
          <a:off x="0" y="0"/>
          <a:ext cx="0" cy="0"/>
          <a:chOff x="0" y="0"/>
          <a:chExt cx="0" cy="0"/>
        </a:xfrm>
      </p:grpSpPr>
      <p:sp>
        <p:nvSpPr>
          <p:cNvPr id="432" name="Google Shape;432;p16"/>
          <p:cNvSpPr txBox="1">
            <a:spLocks noGrp="1"/>
          </p:cNvSpPr>
          <p:nvPr>
            <p:ph type="title"/>
          </p:nvPr>
        </p:nvSpPr>
        <p:spPr>
          <a:xfrm>
            <a:off x="391757" y="285338"/>
            <a:ext cx="77175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400"/>
              <a:buNone/>
            </a:pPr>
            <a:r>
              <a:rPr lang="en" sz="2800">
                <a:latin typeface="Calibri"/>
                <a:ea typeface="Calibri"/>
                <a:cs typeface="Calibri"/>
                <a:sym typeface="Calibri"/>
              </a:rPr>
              <a:t>FLOW</a:t>
            </a:r>
            <a:endParaRPr sz="2800">
              <a:latin typeface="Calibri"/>
              <a:ea typeface="Calibri"/>
              <a:cs typeface="Calibri"/>
              <a:sym typeface="Calibri"/>
            </a:endParaRPr>
          </a:p>
        </p:txBody>
      </p:sp>
      <p:grpSp>
        <p:nvGrpSpPr>
          <p:cNvPr id="433" name="Google Shape;433;p16"/>
          <p:cNvGrpSpPr/>
          <p:nvPr/>
        </p:nvGrpSpPr>
        <p:grpSpPr>
          <a:xfrm>
            <a:off x="207021" y="1778800"/>
            <a:ext cx="2782629" cy="1645299"/>
            <a:chOff x="207021" y="1778800"/>
            <a:chExt cx="2782629" cy="1645299"/>
          </a:xfrm>
        </p:grpSpPr>
        <p:grpSp>
          <p:nvGrpSpPr>
            <p:cNvPr id="434" name="Google Shape;434;p16"/>
            <p:cNvGrpSpPr/>
            <p:nvPr/>
          </p:nvGrpSpPr>
          <p:grpSpPr>
            <a:xfrm>
              <a:off x="207021" y="2677293"/>
              <a:ext cx="1135158" cy="746796"/>
              <a:chOff x="575350" y="722025"/>
              <a:chExt cx="1055078" cy="694177"/>
            </a:xfrm>
          </p:grpSpPr>
          <p:sp>
            <p:nvSpPr>
              <p:cNvPr id="435" name="Google Shape;435;p16"/>
              <p:cNvSpPr/>
              <p:nvPr/>
            </p:nvSpPr>
            <p:spPr>
              <a:xfrm>
                <a:off x="575350" y="722025"/>
                <a:ext cx="1055078" cy="694177"/>
              </a:xfrm>
              <a:custGeom>
                <a:avLst/>
                <a:gdLst/>
                <a:ahLst/>
                <a:cxnLst/>
                <a:rect l="l" t="t" r="r" b="b"/>
                <a:pathLst>
                  <a:path w="8212" h="5403" extrusionOk="0">
                    <a:moveTo>
                      <a:pt x="124" y="1"/>
                    </a:moveTo>
                    <a:cubicBezTo>
                      <a:pt x="58" y="1"/>
                      <a:pt x="1" y="54"/>
                      <a:pt x="1" y="125"/>
                    </a:cubicBezTo>
                    <a:lnTo>
                      <a:pt x="1" y="5278"/>
                    </a:lnTo>
                    <a:cubicBezTo>
                      <a:pt x="1" y="5349"/>
                      <a:pt x="58" y="5402"/>
                      <a:pt x="124" y="5402"/>
                    </a:cubicBezTo>
                    <a:lnTo>
                      <a:pt x="8087" y="5402"/>
                    </a:lnTo>
                    <a:cubicBezTo>
                      <a:pt x="8158" y="5402"/>
                      <a:pt x="8211" y="5349"/>
                      <a:pt x="8211" y="5278"/>
                    </a:cubicBezTo>
                    <a:lnTo>
                      <a:pt x="8211" y="125"/>
                    </a:lnTo>
                    <a:cubicBezTo>
                      <a:pt x="8211" y="54"/>
                      <a:pt x="8158" y="1"/>
                      <a:pt x="8087" y="1"/>
                    </a:cubicBezTo>
                    <a:close/>
                  </a:path>
                </a:pathLst>
              </a:cu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6" name="Google Shape;436;p16"/>
              <p:cNvSpPr/>
              <p:nvPr/>
            </p:nvSpPr>
            <p:spPr>
              <a:xfrm>
                <a:off x="729911" y="804637"/>
                <a:ext cx="243598" cy="243598"/>
              </a:xfrm>
              <a:custGeom>
                <a:avLst/>
                <a:gdLst/>
                <a:ahLst/>
                <a:cxnLst/>
                <a:rect l="l" t="t" r="r" b="b"/>
                <a:pathLst>
                  <a:path w="1896" h="1896" extrusionOk="0">
                    <a:moveTo>
                      <a:pt x="951" y="1"/>
                    </a:moveTo>
                    <a:cubicBezTo>
                      <a:pt x="427" y="1"/>
                      <a:pt x="0" y="427"/>
                      <a:pt x="0" y="951"/>
                    </a:cubicBezTo>
                    <a:cubicBezTo>
                      <a:pt x="0" y="1470"/>
                      <a:pt x="427" y="1896"/>
                      <a:pt x="951" y="1896"/>
                    </a:cubicBezTo>
                    <a:cubicBezTo>
                      <a:pt x="1469" y="1896"/>
                      <a:pt x="1895" y="1470"/>
                      <a:pt x="1895" y="951"/>
                    </a:cubicBezTo>
                    <a:cubicBezTo>
                      <a:pt x="1895" y="427"/>
                      <a:pt x="1469" y="1"/>
                      <a:pt x="951" y="1"/>
                    </a:cubicBezTo>
                    <a:close/>
                  </a:path>
                </a:pathLst>
              </a:custGeom>
              <a:solidFill>
                <a:srgbClr val="00AB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7" name="Google Shape;437;p16"/>
              <p:cNvSpPr/>
              <p:nvPr/>
            </p:nvSpPr>
            <p:spPr>
              <a:xfrm>
                <a:off x="684943" y="1058384"/>
                <a:ext cx="333534" cy="274433"/>
              </a:xfrm>
              <a:custGeom>
                <a:avLst/>
                <a:gdLst/>
                <a:ahLst/>
                <a:cxnLst/>
                <a:rect l="l" t="t" r="r" b="b"/>
                <a:pathLst>
                  <a:path w="2596" h="2136" extrusionOk="0">
                    <a:moveTo>
                      <a:pt x="257" y="1"/>
                    </a:moveTo>
                    <a:cubicBezTo>
                      <a:pt x="115" y="1"/>
                      <a:pt x="0" y="117"/>
                      <a:pt x="0" y="263"/>
                    </a:cubicBezTo>
                    <a:lnTo>
                      <a:pt x="0" y="1879"/>
                    </a:lnTo>
                    <a:cubicBezTo>
                      <a:pt x="0" y="2020"/>
                      <a:pt x="115" y="2136"/>
                      <a:pt x="257" y="2136"/>
                    </a:cubicBezTo>
                    <a:lnTo>
                      <a:pt x="2339" y="2136"/>
                    </a:lnTo>
                    <a:cubicBezTo>
                      <a:pt x="2481" y="2136"/>
                      <a:pt x="2596" y="2020"/>
                      <a:pt x="2596" y="1879"/>
                    </a:cubicBezTo>
                    <a:lnTo>
                      <a:pt x="2596" y="263"/>
                    </a:lnTo>
                    <a:cubicBezTo>
                      <a:pt x="2596" y="117"/>
                      <a:pt x="2481" y="1"/>
                      <a:pt x="2339" y="1"/>
                    </a:cubicBezTo>
                    <a:lnTo>
                      <a:pt x="1983" y="1"/>
                    </a:lnTo>
                    <a:cubicBezTo>
                      <a:pt x="1891" y="1"/>
                      <a:pt x="1807" y="50"/>
                      <a:pt x="1758" y="130"/>
                    </a:cubicBezTo>
                    <a:lnTo>
                      <a:pt x="1522" y="533"/>
                    </a:lnTo>
                    <a:cubicBezTo>
                      <a:pt x="1473" y="620"/>
                      <a:pt x="1386" y="664"/>
                      <a:pt x="1298" y="664"/>
                    </a:cubicBezTo>
                    <a:cubicBezTo>
                      <a:pt x="1210" y="664"/>
                      <a:pt x="1123" y="620"/>
                      <a:pt x="1074" y="533"/>
                    </a:cubicBezTo>
                    <a:lnTo>
                      <a:pt x="838" y="130"/>
                    </a:lnTo>
                    <a:cubicBezTo>
                      <a:pt x="789" y="50"/>
                      <a:pt x="705" y="1"/>
                      <a:pt x="613" y="1"/>
                    </a:cubicBezTo>
                    <a:close/>
                  </a:path>
                </a:pathLst>
              </a:custGeom>
              <a:solidFill>
                <a:srgbClr val="3365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8" name="Google Shape;438;p16"/>
              <p:cNvSpPr/>
              <p:nvPr/>
            </p:nvSpPr>
            <p:spPr>
              <a:xfrm>
                <a:off x="1102887" y="722025"/>
                <a:ext cx="527539" cy="694177"/>
              </a:xfrm>
              <a:custGeom>
                <a:avLst/>
                <a:gdLst/>
                <a:ahLst/>
                <a:cxnLst/>
                <a:rect l="l" t="t" r="r" b="b"/>
                <a:pathLst>
                  <a:path w="4106" h="5403" extrusionOk="0">
                    <a:moveTo>
                      <a:pt x="3573" y="1310"/>
                    </a:moveTo>
                    <a:cubicBezTo>
                      <a:pt x="3608" y="1310"/>
                      <a:pt x="3640" y="1336"/>
                      <a:pt x="3640" y="1377"/>
                    </a:cubicBezTo>
                    <a:cubicBezTo>
                      <a:pt x="3640" y="1412"/>
                      <a:pt x="3608" y="1443"/>
                      <a:pt x="3573" y="1443"/>
                    </a:cubicBezTo>
                    <a:lnTo>
                      <a:pt x="582" y="1443"/>
                    </a:lnTo>
                    <a:cubicBezTo>
                      <a:pt x="546" y="1443"/>
                      <a:pt x="515" y="1412"/>
                      <a:pt x="515" y="1377"/>
                    </a:cubicBezTo>
                    <a:cubicBezTo>
                      <a:pt x="515" y="1336"/>
                      <a:pt x="546" y="1310"/>
                      <a:pt x="582" y="1310"/>
                    </a:cubicBezTo>
                    <a:close/>
                    <a:moveTo>
                      <a:pt x="3573" y="1971"/>
                    </a:moveTo>
                    <a:cubicBezTo>
                      <a:pt x="3608" y="1971"/>
                      <a:pt x="3640" y="2002"/>
                      <a:pt x="3640" y="2037"/>
                    </a:cubicBezTo>
                    <a:cubicBezTo>
                      <a:pt x="3640" y="2073"/>
                      <a:pt x="3608" y="2104"/>
                      <a:pt x="3573" y="2104"/>
                    </a:cubicBezTo>
                    <a:lnTo>
                      <a:pt x="582" y="2104"/>
                    </a:lnTo>
                    <a:cubicBezTo>
                      <a:pt x="546" y="2104"/>
                      <a:pt x="515" y="2073"/>
                      <a:pt x="515" y="2037"/>
                    </a:cubicBezTo>
                    <a:cubicBezTo>
                      <a:pt x="515" y="2002"/>
                      <a:pt x="546" y="1971"/>
                      <a:pt x="582" y="1971"/>
                    </a:cubicBezTo>
                    <a:close/>
                    <a:moveTo>
                      <a:pt x="3573" y="2633"/>
                    </a:moveTo>
                    <a:cubicBezTo>
                      <a:pt x="3608" y="2633"/>
                      <a:pt x="3640" y="2664"/>
                      <a:pt x="3640" y="2699"/>
                    </a:cubicBezTo>
                    <a:cubicBezTo>
                      <a:pt x="3640" y="2739"/>
                      <a:pt x="3608" y="2770"/>
                      <a:pt x="3573" y="2770"/>
                    </a:cubicBezTo>
                    <a:lnTo>
                      <a:pt x="582" y="2770"/>
                    </a:lnTo>
                    <a:cubicBezTo>
                      <a:pt x="546" y="2770"/>
                      <a:pt x="515" y="2739"/>
                      <a:pt x="515" y="2699"/>
                    </a:cubicBezTo>
                    <a:cubicBezTo>
                      <a:pt x="515" y="2664"/>
                      <a:pt x="546" y="2633"/>
                      <a:pt x="582" y="2633"/>
                    </a:cubicBezTo>
                    <a:close/>
                    <a:moveTo>
                      <a:pt x="3573" y="3298"/>
                    </a:moveTo>
                    <a:cubicBezTo>
                      <a:pt x="3608" y="3298"/>
                      <a:pt x="3640" y="3325"/>
                      <a:pt x="3640" y="3364"/>
                    </a:cubicBezTo>
                    <a:cubicBezTo>
                      <a:pt x="3640" y="3401"/>
                      <a:pt x="3608" y="3432"/>
                      <a:pt x="3573" y="3432"/>
                    </a:cubicBezTo>
                    <a:lnTo>
                      <a:pt x="582" y="3432"/>
                    </a:lnTo>
                    <a:cubicBezTo>
                      <a:pt x="546" y="3432"/>
                      <a:pt x="515" y="3401"/>
                      <a:pt x="515" y="3364"/>
                    </a:cubicBezTo>
                    <a:cubicBezTo>
                      <a:pt x="515" y="3325"/>
                      <a:pt x="546" y="3298"/>
                      <a:pt x="582" y="3298"/>
                    </a:cubicBezTo>
                    <a:close/>
                    <a:moveTo>
                      <a:pt x="3573" y="3960"/>
                    </a:moveTo>
                    <a:cubicBezTo>
                      <a:pt x="3608" y="3960"/>
                      <a:pt x="3640" y="3991"/>
                      <a:pt x="3640" y="4026"/>
                    </a:cubicBezTo>
                    <a:cubicBezTo>
                      <a:pt x="3640" y="4061"/>
                      <a:pt x="3608" y="4093"/>
                      <a:pt x="3573" y="4093"/>
                    </a:cubicBezTo>
                    <a:lnTo>
                      <a:pt x="582" y="4093"/>
                    </a:lnTo>
                    <a:cubicBezTo>
                      <a:pt x="546" y="4093"/>
                      <a:pt x="515" y="4061"/>
                      <a:pt x="515" y="4026"/>
                    </a:cubicBezTo>
                    <a:cubicBezTo>
                      <a:pt x="515" y="3991"/>
                      <a:pt x="546" y="3960"/>
                      <a:pt x="582" y="3960"/>
                    </a:cubicBezTo>
                    <a:close/>
                    <a:moveTo>
                      <a:pt x="0" y="1"/>
                    </a:moveTo>
                    <a:lnTo>
                      <a:pt x="0" y="5402"/>
                    </a:lnTo>
                    <a:lnTo>
                      <a:pt x="3635" y="5402"/>
                    </a:lnTo>
                    <a:cubicBezTo>
                      <a:pt x="3897" y="5402"/>
                      <a:pt x="4105" y="5193"/>
                      <a:pt x="4105" y="4931"/>
                    </a:cubicBezTo>
                    <a:lnTo>
                      <a:pt x="4105" y="471"/>
                    </a:lnTo>
                    <a:cubicBezTo>
                      <a:pt x="4105" y="209"/>
                      <a:pt x="3897" y="1"/>
                      <a:pt x="3635" y="1"/>
                    </a:cubicBezTo>
                    <a:close/>
                  </a:path>
                </a:pathLst>
              </a:custGeom>
              <a:solidFill>
                <a:srgbClr val="E6E6E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9" name="Google Shape;439;p16"/>
              <p:cNvSpPr/>
              <p:nvPr/>
            </p:nvSpPr>
            <p:spPr>
              <a:xfrm>
                <a:off x="1168926" y="890205"/>
                <a:ext cx="401628" cy="17216"/>
              </a:xfrm>
              <a:custGeom>
                <a:avLst/>
                <a:gdLst/>
                <a:ahLst/>
                <a:cxnLst/>
                <a:rect l="l" t="t" r="r" b="b"/>
                <a:pathLst>
                  <a:path w="3126" h="134" extrusionOk="0">
                    <a:moveTo>
                      <a:pt x="68" y="1"/>
                    </a:moveTo>
                    <a:cubicBezTo>
                      <a:pt x="32" y="1"/>
                      <a:pt x="1" y="27"/>
                      <a:pt x="1" y="68"/>
                    </a:cubicBezTo>
                    <a:cubicBezTo>
                      <a:pt x="1" y="103"/>
                      <a:pt x="32" y="134"/>
                      <a:pt x="68" y="134"/>
                    </a:cubicBezTo>
                    <a:lnTo>
                      <a:pt x="3059" y="134"/>
                    </a:lnTo>
                    <a:cubicBezTo>
                      <a:pt x="3094" y="134"/>
                      <a:pt x="3126" y="103"/>
                      <a:pt x="3126" y="68"/>
                    </a:cubicBezTo>
                    <a:cubicBezTo>
                      <a:pt x="3126" y="27"/>
                      <a:pt x="3094" y="1"/>
                      <a:pt x="3059" y="1"/>
                    </a:cubicBezTo>
                    <a:close/>
                  </a:path>
                </a:pathLst>
              </a:custGeom>
              <a:solidFill>
                <a:srgbClr val="3F3F3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0" name="Google Shape;440;p16"/>
              <p:cNvSpPr/>
              <p:nvPr/>
            </p:nvSpPr>
            <p:spPr>
              <a:xfrm>
                <a:off x="1168926" y="975258"/>
                <a:ext cx="401628" cy="17216"/>
              </a:xfrm>
              <a:custGeom>
                <a:avLst/>
                <a:gdLst/>
                <a:ahLst/>
                <a:cxnLst/>
                <a:rect l="l" t="t" r="r" b="b"/>
                <a:pathLst>
                  <a:path w="3126" h="134" extrusionOk="0">
                    <a:moveTo>
                      <a:pt x="68" y="0"/>
                    </a:moveTo>
                    <a:cubicBezTo>
                      <a:pt x="32" y="0"/>
                      <a:pt x="1" y="31"/>
                      <a:pt x="1" y="66"/>
                    </a:cubicBezTo>
                    <a:cubicBezTo>
                      <a:pt x="1" y="102"/>
                      <a:pt x="32" y="133"/>
                      <a:pt x="68" y="133"/>
                    </a:cubicBezTo>
                    <a:lnTo>
                      <a:pt x="3059" y="133"/>
                    </a:lnTo>
                    <a:cubicBezTo>
                      <a:pt x="3094" y="133"/>
                      <a:pt x="3126" y="102"/>
                      <a:pt x="3126" y="66"/>
                    </a:cubicBezTo>
                    <a:cubicBezTo>
                      <a:pt x="3126" y="31"/>
                      <a:pt x="3094" y="0"/>
                      <a:pt x="3059" y="0"/>
                    </a:cubicBezTo>
                    <a:close/>
                  </a:path>
                </a:pathLst>
              </a:custGeom>
              <a:solidFill>
                <a:srgbClr val="3F3F3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1" name="Google Shape;441;p16"/>
              <p:cNvSpPr/>
              <p:nvPr/>
            </p:nvSpPr>
            <p:spPr>
              <a:xfrm>
                <a:off x="1168926" y="1060183"/>
                <a:ext cx="401628" cy="17859"/>
              </a:xfrm>
              <a:custGeom>
                <a:avLst/>
                <a:gdLst/>
                <a:ahLst/>
                <a:cxnLst/>
                <a:rect l="l" t="t" r="r" b="b"/>
                <a:pathLst>
                  <a:path w="3126" h="139" extrusionOk="0">
                    <a:moveTo>
                      <a:pt x="68" y="1"/>
                    </a:moveTo>
                    <a:cubicBezTo>
                      <a:pt x="32" y="1"/>
                      <a:pt x="1" y="32"/>
                      <a:pt x="1" y="67"/>
                    </a:cubicBezTo>
                    <a:cubicBezTo>
                      <a:pt x="1" y="107"/>
                      <a:pt x="32" y="138"/>
                      <a:pt x="68" y="138"/>
                    </a:cubicBezTo>
                    <a:lnTo>
                      <a:pt x="3059" y="138"/>
                    </a:lnTo>
                    <a:cubicBezTo>
                      <a:pt x="3094" y="138"/>
                      <a:pt x="3126" y="107"/>
                      <a:pt x="3126" y="67"/>
                    </a:cubicBezTo>
                    <a:cubicBezTo>
                      <a:pt x="3126" y="32"/>
                      <a:pt x="3094" y="1"/>
                      <a:pt x="3059" y="1"/>
                    </a:cubicBezTo>
                    <a:close/>
                  </a:path>
                </a:pathLst>
              </a:custGeom>
              <a:solidFill>
                <a:srgbClr val="3F3F3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2" name="Google Shape;442;p16"/>
              <p:cNvSpPr/>
              <p:nvPr/>
            </p:nvSpPr>
            <p:spPr>
              <a:xfrm>
                <a:off x="1168926" y="1145751"/>
                <a:ext cx="401628" cy="17216"/>
              </a:xfrm>
              <a:custGeom>
                <a:avLst/>
                <a:gdLst/>
                <a:ahLst/>
                <a:cxnLst/>
                <a:rect l="l" t="t" r="r" b="b"/>
                <a:pathLst>
                  <a:path w="3126" h="134" extrusionOk="0">
                    <a:moveTo>
                      <a:pt x="68" y="0"/>
                    </a:moveTo>
                    <a:cubicBezTo>
                      <a:pt x="32" y="0"/>
                      <a:pt x="1" y="27"/>
                      <a:pt x="1" y="66"/>
                    </a:cubicBezTo>
                    <a:cubicBezTo>
                      <a:pt x="1" y="103"/>
                      <a:pt x="32" y="134"/>
                      <a:pt x="68" y="134"/>
                    </a:cubicBezTo>
                    <a:lnTo>
                      <a:pt x="3059" y="134"/>
                    </a:lnTo>
                    <a:cubicBezTo>
                      <a:pt x="3094" y="134"/>
                      <a:pt x="3126" y="103"/>
                      <a:pt x="3126" y="66"/>
                    </a:cubicBezTo>
                    <a:cubicBezTo>
                      <a:pt x="3126" y="27"/>
                      <a:pt x="3094" y="0"/>
                      <a:pt x="3059" y="0"/>
                    </a:cubicBezTo>
                    <a:close/>
                  </a:path>
                </a:pathLst>
              </a:custGeom>
              <a:solidFill>
                <a:srgbClr val="3F3F3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3" name="Google Shape;443;p16"/>
              <p:cNvSpPr/>
              <p:nvPr/>
            </p:nvSpPr>
            <p:spPr>
              <a:xfrm>
                <a:off x="1168926" y="1230676"/>
                <a:ext cx="401628" cy="17345"/>
              </a:xfrm>
              <a:custGeom>
                <a:avLst/>
                <a:gdLst/>
                <a:ahLst/>
                <a:cxnLst/>
                <a:rect l="l" t="t" r="r" b="b"/>
                <a:pathLst>
                  <a:path w="3126" h="135" extrusionOk="0">
                    <a:moveTo>
                      <a:pt x="68" y="1"/>
                    </a:moveTo>
                    <a:cubicBezTo>
                      <a:pt x="32" y="1"/>
                      <a:pt x="1" y="32"/>
                      <a:pt x="1" y="67"/>
                    </a:cubicBezTo>
                    <a:cubicBezTo>
                      <a:pt x="1" y="102"/>
                      <a:pt x="32" y="134"/>
                      <a:pt x="68" y="134"/>
                    </a:cubicBezTo>
                    <a:lnTo>
                      <a:pt x="3059" y="134"/>
                    </a:lnTo>
                    <a:cubicBezTo>
                      <a:pt x="3094" y="134"/>
                      <a:pt x="3126" y="102"/>
                      <a:pt x="3126" y="67"/>
                    </a:cubicBezTo>
                    <a:cubicBezTo>
                      <a:pt x="3126" y="32"/>
                      <a:pt x="3094" y="1"/>
                      <a:pt x="3059" y="1"/>
                    </a:cubicBezTo>
                    <a:close/>
                  </a:path>
                </a:pathLst>
              </a:custGeom>
              <a:solidFill>
                <a:srgbClr val="3F3F3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44" name="Google Shape;444;p16"/>
            <p:cNvSpPr/>
            <p:nvPr/>
          </p:nvSpPr>
          <p:spPr>
            <a:xfrm rot="-5400000" flipH="1">
              <a:off x="826101" y="1260549"/>
              <a:ext cx="1645299" cy="2681801"/>
            </a:xfrm>
            <a:custGeom>
              <a:avLst/>
              <a:gdLst/>
              <a:ahLst/>
              <a:cxnLst/>
              <a:rect l="l" t="t" r="r" b="b"/>
              <a:pathLst>
                <a:path w="3448" h="6386" extrusionOk="0">
                  <a:moveTo>
                    <a:pt x="1693" y="1"/>
                  </a:moveTo>
                  <a:cubicBezTo>
                    <a:pt x="1603" y="1"/>
                    <a:pt x="1518" y="45"/>
                    <a:pt x="1462" y="121"/>
                  </a:cubicBezTo>
                  <a:lnTo>
                    <a:pt x="750" y="1153"/>
                  </a:lnTo>
                  <a:cubicBezTo>
                    <a:pt x="692" y="1239"/>
                    <a:pt x="685" y="1352"/>
                    <a:pt x="733" y="1442"/>
                  </a:cubicBezTo>
                  <a:cubicBezTo>
                    <a:pt x="781" y="1535"/>
                    <a:pt x="878" y="1593"/>
                    <a:pt x="981" y="1593"/>
                  </a:cubicBezTo>
                  <a:lnTo>
                    <a:pt x="1397" y="1593"/>
                  </a:lnTo>
                  <a:lnTo>
                    <a:pt x="1397" y="1958"/>
                  </a:lnTo>
                  <a:cubicBezTo>
                    <a:pt x="1397" y="2144"/>
                    <a:pt x="1245" y="2292"/>
                    <a:pt x="1063" y="2292"/>
                  </a:cubicBezTo>
                  <a:lnTo>
                    <a:pt x="894" y="2292"/>
                  </a:lnTo>
                  <a:cubicBezTo>
                    <a:pt x="399" y="2292"/>
                    <a:pt x="0" y="2694"/>
                    <a:pt x="0" y="3186"/>
                  </a:cubicBezTo>
                  <a:cubicBezTo>
                    <a:pt x="0" y="3681"/>
                    <a:pt x="399" y="4080"/>
                    <a:pt x="894" y="4080"/>
                  </a:cubicBezTo>
                  <a:lnTo>
                    <a:pt x="2553" y="4080"/>
                  </a:lnTo>
                  <a:cubicBezTo>
                    <a:pt x="2735" y="4080"/>
                    <a:pt x="2887" y="4232"/>
                    <a:pt x="2887" y="4415"/>
                  </a:cubicBezTo>
                  <a:lnTo>
                    <a:pt x="2887" y="4445"/>
                  </a:lnTo>
                  <a:cubicBezTo>
                    <a:pt x="2887" y="4631"/>
                    <a:pt x="2735" y="4782"/>
                    <a:pt x="2553" y="4782"/>
                  </a:cubicBezTo>
                  <a:lnTo>
                    <a:pt x="2236" y="4782"/>
                  </a:lnTo>
                  <a:cubicBezTo>
                    <a:pt x="1745" y="4782"/>
                    <a:pt x="1342" y="5182"/>
                    <a:pt x="1342" y="5677"/>
                  </a:cubicBezTo>
                  <a:lnTo>
                    <a:pt x="1342" y="6107"/>
                  </a:lnTo>
                  <a:cubicBezTo>
                    <a:pt x="1342" y="6262"/>
                    <a:pt x="1469" y="6386"/>
                    <a:pt x="1624" y="6386"/>
                  </a:cubicBezTo>
                  <a:cubicBezTo>
                    <a:pt x="1779" y="6386"/>
                    <a:pt x="1902" y="6262"/>
                    <a:pt x="1902" y="6107"/>
                  </a:cubicBezTo>
                  <a:lnTo>
                    <a:pt x="1902" y="5677"/>
                  </a:lnTo>
                  <a:cubicBezTo>
                    <a:pt x="1902" y="5491"/>
                    <a:pt x="2054" y="5339"/>
                    <a:pt x="2236" y="5339"/>
                  </a:cubicBezTo>
                  <a:lnTo>
                    <a:pt x="2553" y="5339"/>
                  </a:lnTo>
                  <a:cubicBezTo>
                    <a:pt x="3045" y="5339"/>
                    <a:pt x="3447" y="4941"/>
                    <a:pt x="3447" y="4445"/>
                  </a:cubicBezTo>
                  <a:lnTo>
                    <a:pt x="3447" y="4415"/>
                  </a:lnTo>
                  <a:cubicBezTo>
                    <a:pt x="3447" y="3923"/>
                    <a:pt x="3045" y="3520"/>
                    <a:pt x="2553" y="3520"/>
                  </a:cubicBezTo>
                  <a:lnTo>
                    <a:pt x="894" y="3520"/>
                  </a:lnTo>
                  <a:cubicBezTo>
                    <a:pt x="708" y="3520"/>
                    <a:pt x="557" y="3372"/>
                    <a:pt x="557" y="3186"/>
                  </a:cubicBezTo>
                  <a:cubicBezTo>
                    <a:pt x="557" y="3004"/>
                    <a:pt x="708" y="2852"/>
                    <a:pt x="894" y="2852"/>
                  </a:cubicBezTo>
                  <a:lnTo>
                    <a:pt x="1063" y="2852"/>
                  </a:lnTo>
                  <a:cubicBezTo>
                    <a:pt x="1555" y="2852"/>
                    <a:pt x="1958" y="2450"/>
                    <a:pt x="1958" y="1958"/>
                  </a:cubicBezTo>
                  <a:lnTo>
                    <a:pt x="1958" y="1593"/>
                  </a:lnTo>
                  <a:lnTo>
                    <a:pt x="2409" y="1593"/>
                  </a:lnTo>
                  <a:cubicBezTo>
                    <a:pt x="2512" y="1593"/>
                    <a:pt x="2608" y="1535"/>
                    <a:pt x="2656" y="1442"/>
                  </a:cubicBezTo>
                  <a:cubicBezTo>
                    <a:pt x="2704" y="1352"/>
                    <a:pt x="2698" y="1239"/>
                    <a:pt x="2639" y="1153"/>
                  </a:cubicBezTo>
                  <a:lnTo>
                    <a:pt x="1923" y="121"/>
                  </a:lnTo>
                  <a:cubicBezTo>
                    <a:pt x="1872" y="45"/>
                    <a:pt x="1786" y="1"/>
                    <a:pt x="1693"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45" name="Google Shape;445;p16"/>
          <p:cNvGrpSpPr/>
          <p:nvPr/>
        </p:nvGrpSpPr>
        <p:grpSpPr>
          <a:xfrm>
            <a:off x="636800" y="1081700"/>
            <a:ext cx="2213775" cy="3797325"/>
            <a:chOff x="636800" y="1081700"/>
            <a:chExt cx="2213775" cy="3797325"/>
          </a:xfrm>
        </p:grpSpPr>
        <p:grpSp>
          <p:nvGrpSpPr>
            <p:cNvPr id="446" name="Google Shape;446;p16"/>
            <p:cNvGrpSpPr/>
            <p:nvPr/>
          </p:nvGrpSpPr>
          <p:grpSpPr>
            <a:xfrm>
              <a:off x="636800" y="3579425"/>
              <a:ext cx="2213775" cy="1299600"/>
              <a:chOff x="586325" y="3526175"/>
              <a:chExt cx="2213775" cy="1299600"/>
            </a:xfrm>
          </p:grpSpPr>
          <p:sp>
            <p:nvSpPr>
              <p:cNvPr id="447" name="Google Shape;447;p16"/>
              <p:cNvSpPr txBox="1"/>
              <p:nvPr/>
            </p:nvSpPr>
            <p:spPr>
              <a:xfrm>
                <a:off x="586325" y="3526175"/>
                <a:ext cx="2213700" cy="4035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ctr" rtl="1">
                  <a:lnSpc>
                    <a:spcPct val="100000"/>
                  </a:lnSpc>
                  <a:spcBef>
                    <a:spcPts val="0"/>
                  </a:spcBef>
                  <a:spcAft>
                    <a:spcPts val="0"/>
                  </a:spcAft>
                  <a:buClr>
                    <a:srgbClr val="000000"/>
                  </a:buClr>
                  <a:buSzPts val="1200"/>
                  <a:buFont typeface="Arial"/>
                  <a:buNone/>
                </a:pPr>
                <a:r>
                  <a:rPr lang="en" sz="1800">
                    <a:solidFill>
                      <a:schemeClr val="lt1"/>
                    </a:solidFill>
                    <a:latin typeface="Calibri"/>
                    <a:ea typeface="Calibri"/>
                    <a:cs typeface="Calibri"/>
                    <a:sym typeface="Calibri"/>
                  </a:rPr>
                  <a:t>איסוף מידע ושליחתו</a:t>
                </a:r>
                <a:endParaRPr sz="1800" i="0" u="none" strike="noStrike" cap="none">
                  <a:solidFill>
                    <a:schemeClr val="lt1"/>
                  </a:solidFill>
                  <a:latin typeface="Calibri"/>
                  <a:ea typeface="Calibri"/>
                  <a:cs typeface="Calibri"/>
                  <a:sym typeface="Calibri"/>
                </a:endParaRPr>
              </a:p>
            </p:txBody>
          </p:sp>
          <p:sp>
            <p:nvSpPr>
              <p:cNvPr id="448" name="Google Shape;448;p16"/>
              <p:cNvSpPr txBox="1"/>
              <p:nvPr/>
            </p:nvSpPr>
            <p:spPr>
              <a:xfrm>
                <a:off x="662600" y="3929675"/>
                <a:ext cx="2137500" cy="896100"/>
              </a:xfrm>
              <a:prstGeom prst="rect">
                <a:avLst/>
              </a:prstGeom>
              <a:noFill/>
              <a:ln>
                <a:noFill/>
              </a:ln>
            </p:spPr>
            <p:txBody>
              <a:bodyPr spcFirstLastPara="1" wrap="square" lIns="91425" tIns="91425" rIns="91425" bIns="91425" anchor="ctr" anchorCtr="0">
                <a:noAutofit/>
              </a:bodyPr>
              <a:lstStyle/>
              <a:p>
                <a:pPr marL="0" lvl="0" indent="0" algn="ctr" rtl="1">
                  <a:spcBef>
                    <a:spcPts val="0"/>
                  </a:spcBef>
                  <a:spcAft>
                    <a:spcPts val="0"/>
                  </a:spcAft>
                  <a:buClr>
                    <a:srgbClr val="000000"/>
                  </a:buClr>
                  <a:buSzPts val="1400"/>
                  <a:buFont typeface="Arial"/>
                  <a:buNone/>
                </a:pPr>
                <a:r>
                  <a:rPr lang="en" sz="1600">
                    <a:solidFill>
                      <a:schemeClr val="lt1"/>
                    </a:solidFill>
                    <a:latin typeface="Calibri"/>
                    <a:ea typeface="Calibri"/>
                    <a:cs typeface="Calibri"/>
                    <a:sym typeface="Calibri"/>
                  </a:rPr>
                  <a:t>איסוף כלל המידע אודות העבירה ושליחתו למשטרה</a:t>
                </a:r>
                <a:endParaRPr sz="1600">
                  <a:solidFill>
                    <a:schemeClr val="lt1"/>
                  </a:solidFill>
                  <a:latin typeface="Calibri"/>
                  <a:ea typeface="Calibri"/>
                  <a:cs typeface="Calibri"/>
                  <a:sym typeface="Calibri"/>
                </a:endParaRPr>
              </a:p>
            </p:txBody>
          </p:sp>
        </p:grpSp>
        <p:sp>
          <p:nvSpPr>
            <p:cNvPr id="449" name="Google Shape;449;p16"/>
            <p:cNvSpPr txBox="1"/>
            <p:nvPr/>
          </p:nvSpPr>
          <p:spPr>
            <a:xfrm>
              <a:off x="1176138" y="1081700"/>
              <a:ext cx="1135200" cy="4035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ctr" rtl="1">
                <a:lnSpc>
                  <a:spcPct val="100000"/>
                </a:lnSpc>
                <a:spcBef>
                  <a:spcPts val="0"/>
                </a:spcBef>
                <a:spcAft>
                  <a:spcPts val="0"/>
                </a:spcAft>
                <a:buClr>
                  <a:srgbClr val="000000"/>
                </a:buClr>
                <a:buSzPts val="1200"/>
                <a:buFont typeface="Arial"/>
                <a:buNone/>
              </a:pPr>
              <a:r>
                <a:rPr lang="en" sz="1800">
                  <a:solidFill>
                    <a:schemeClr val="accent4"/>
                  </a:solidFill>
                  <a:latin typeface="Calibri"/>
                  <a:ea typeface="Calibri"/>
                  <a:cs typeface="Calibri"/>
                  <a:sym typeface="Calibri"/>
                </a:rPr>
                <a:t>שלב 3</a:t>
              </a:r>
              <a:endParaRPr sz="1800" i="0" u="none" strike="noStrike" cap="none">
                <a:solidFill>
                  <a:schemeClr val="accent4"/>
                </a:solidFill>
                <a:latin typeface="Calibri"/>
                <a:ea typeface="Calibri"/>
                <a:cs typeface="Calibri"/>
                <a:sym typeface="Calibri"/>
              </a:endParaRPr>
            </a:p>
          </p:txBody>
        </p:sp>
      </p:grpSp>
      <p:grpSp>
        <p:nvGrpSpPr>
          <p:cNvPr id="450" name="Google Shape;450;p16"/>
          <p:cNvGrpSpPr/>
          <p:nvPr/>
        </p:nvGrpSpPr>
        <p:grpSpPr>
          <a:xfrm>
            <a:off x="3465150" y="1081700"/>
            <a:ext cx="2213700" cy="3750950"/>
            <a:chOff x="3465150" y="1081700"/>
            <a:chExt cx="2213700" cy="3750950"/>
          </a:xfrm>
        </p:grpSpPr>
        <p:sp>
          <p:nvSpPr>
            <p:cNvPr id="451" name="Google Shape;451;p16"/>
            <p:cNvSpPr txBox="1"/>
            <p:nvPr/>
          </p:nvSpPr>
          <p:spPr>
            <a:xfrm>
              <a:off x="3465150" y="3583475"/>
              <a:ext cx="2213700" cy="4035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ctr" rtl="1">
                <a:lnSpc>
                  <a:spcPct val="100000"/>
                </a:lnSpc>
                <a:spcBef>
                  <a:spcPts val="0"/>
                </a:spcBef>
                <a:spcAft>
                  <a:spcPts val="0"/>
                </a:spcAft>
                <a:buClr>
                  <a:srgbClr val="000000"/>
                </a:buClr>
                <a:buSzPts val="1200"/>
                <a:buFont typeface="Arial"/>
                <a:buNone/>
              </a:pPr>
              <a:r>
                <a:rPr lang="en" sz="1800">
                  <a:solidFill>
                    <a:schemeClr val="lt1"/>
                  </a:solidFill>
                  <a:latin typeface="Calibri"/>
                  <a:ea typeface="Calibri"/>
                  <a:cs typeface="Calibri"/>
                  <a:sym typeface="Calibri"/>
                </a:rPr>
                <a:t>ניתוח התמונות</a:t>
              </a:r>
              <a:endParaRPr sz="1800" i="0" u="none" strike="noStrike" cap="none">
                <a:solidFill>
                  <a:schemeClr val="lt1"/>
                </a:solidFill>
                <a:latin typeface="Calibri"/>
                <a:ea typeface="Calibri"/>
                <a:cs typeface="Calibri"/>
                <a:sym typeface="Calibri"/>
              </a:endParaRPr>
            </a:p>
          </p:txBody>
        </p:sp>
        <p:sp>
          <p:nvSpPr>
            <p:cNvPr id="452" name="Google Shape;452;p16"/>
            <p:cNvSpPr txBox="1"/>
            <p:nvPr/>
          </p:nvSpPr>
          <p:spPr>
            <a:xfrm>
              <a:off x="3541500" y="3986950"/>
              <a:ext cx="2061000" cy="845700"/>
            </a:xfrm>
            <a:prstGeom prst="rect">
              <a:avLst/>
            </a:prstGeom>
            <a:noFill/>
            <a:ln>
              <a:noFill/>
            </a:ln>
          </p:spPr>
          <p:txBody>
            <a:bodyPr spcFirstLastPara="1" wrap="square" lIns="91425" tIns="91425" rIns="91425" bIns="91425" anchor="ctr" anchorCtr="0">
              <a:noAutofit/>
            </a:bodyPr>
            <a:lstStyle/>
            <a:p>
              <a:pPr marL="0" marR="0" lvl="0" indent="0" algn="ctr" rtl="1">
                <a:lnSpc>
                  <a:spcPct val="100000"/>
                </a:lnSpc>
                <a:spcBef>
                  <a:spcPts val="0"/>
                </a:spcBef>
                <a:spcAft>
                  <a:spcPts val="0"/>
                </a:spcAft>
                <a:buClr>
                  <a:srgbClr val="000000"/>
                </a:buClr>
                <a:buSzPts val="1400"/>
                <a:buFont typeface="Arial"/>
                <a:buNone/>
              </a:pPr>
              <a:r>
                <a:rPr lang="en" sz="1600">
                  <a:solidFill>
                    <a:schemeClr val="lt1"/>
                  </a:solidFill>
                  <a:latin typeface="Calibri"/>
                  <a:ea typeface="Calibri"/>
                  <a:cs typeface="Calibri"/>
                  <a:sym typeface="Calibri"/>
                </a:rPr>
                <a:t>הפעלת אלגוריתם לזיהוי הפרות וחריגות מחוקי התנועה</a:t>
              </a:r>
              <a:endParaRPr sz="1600" i="0" u="none" strike="noStrike" cap="none">
                <a:solidFill>
                  <a:schemeClr val="lt1"/>
                </a:solidFill>
                <a:latin typeface="Calibri"/>
                <a:ea typeface="Calibri"/>
                <a:cs typeface="Calibri"/>
                <a:sym typeface="Calibri"/>
              </a:endParaRPr>
            </a:p>
          </p:txBody>
        </p:sp>
        <p:sp>
          <p:nvSpPr>
            <p:cNvPr id="453" name="Google Shape;453;p16"/>
            <p:cNvSpPr txBox="1"/>
            <p:nvPr/>
          </p:nvSpPr>
          <p:spPr>
            <a:xfrm>
              <a:off x="4004363" y="1081700"/>
              <a:ext cx="1135200" cy="4035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ctr" rtl="1">
                <a:lnSpc>
                  <a:spcPct val="100000"/>
                </a:lnSpc>
                <a:spcBef>
                  <a:spcPts val="0"/>
                </a:spcBef>
                <a:spcAft>
                  <a:spcPts val="0"/>
                </a:spcAft>
                <a:buClr>
                  <a:srgbClr val="000000"/>
                </a:buClr>
                <a:buSzPts val="1200"/>
                <a:buFont typeface="Arial"/>
                <a:buNone/>
              </a:pPr>
              <a:r>
                <a:rPr lang="en" sz="1800">
                  <a:solidFill>
                    <a:schemeClr val="accent4"/>
                  </a:solidFill>
                  <a:latin typeface="Calibri"/>
                  <a:ea typeface="Calibri"/>
                  <a:cs typeface="Calibri"/>
                  <a:sym typeface="Calibri"/>
                </a:rPr>
                <a:t>שלב 2</a:t>
              </a:r>
              <a:endParaRPr sz="1800" i="0" u="none" strike="noStrike" cap="none">
                <a:solidFill>
                  <a:schemeClr val="accent4"/>
                </a:solidFill>
                <a:latin typeface="Calibri"/>
                <a:ea typeface="Calibri"/>
                <a:cs typeface="Calibri"/>
                <a:sym typeface="Calibri"/>
              </a:endParaRPr>
            </a:p>
          </p:txBody>
        </p:sp>
      </p:grpSp>
      <p:grpSp>
        <p:nvGrpSpPr>
          <p:cNvPr id="454" name="Google Shape;454;p16"/>
          <p:cNvGrpSpPr/>
          <p:nvPr/>
        </p:nvGrpSpPr>
        <p:grpSpPr>
          <a:xfrm>
            <a:off x="6293425" y="1081700"/>
            <a:ext cx="2213700" cy="3428303"/>
            <a:chOff x="6293425" y="1081700"/>
            <a:chExt cx="2213700" cy="3428303"/>
          </a:xfrm>
        </p:grpSpPr>
        <p:sp>
          <p:nvSpPr>
            <p:cNvPr id="455" name="Google Shape;455;p16"/>
            <p:cNvSpPr txBox="1"/>
            <p:nvPr/>
          </p:nvSpPr>
          <p:spPr>
            <a:xfrm>
              <a:off x="6293425" y="3579425"/>
              <a:ext cx="2213700" cy="4035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ctr" rtl="1">
                <a:lnSpc>
                  <a:spcPct val="100000"/>
                </a:lnSpc>
                <a:spcBef>
                  <a:spcPts val="0"/>
                </a:spcBef>
                <a:spcAft>
                  <a:spcPts val="0"/>
                </a:spcAft>
                <a:buClr>
                  <a:srgbClr val="000000"/>
                </a:buClr>
                <a:buSzPts val="1200"/>
                <a:buFont typeface="Arial"/>
                <a:buNone/>
              </a:pPr>
              <a:r>
                <a:rPr lang="en" sz="1800">
                  <a:solidFill>
                    <a:schemeClr val="lt1"/>
                  </a:solidFill>
                  <a:latin typeface="Calibri"/>
                  <a:ea typeface="Calibri"/>
                  <a:cs typeface="Calibri"/>
                  <a:sym typeface="Calibri"/>
                </a:rPr>
                <a:t>צילום </a:t>
              </a:r>
              <a:endParaRPr sz="1800" i="0" u="none" strike="noStrike" cap="none">
                <a:solidFill>
                  <a:schemeClr val="lt1"/>
                </a:solidFill>
                <a:latin typeface="Calibri"/>
                <a:ea typeface="Calibri"/>
                <a:cs typeface="Calibri"/>
                <a:sym typeface="Calibri"/>
              </a:endParaRPr>
            </a:p>
          </p:txBody>
        </p:sp>
        <p:sp>
          <p:nvSpPr>
            <p:cNvPr id="456" name="Google Shape;456;p16"/>
            <p:cNvSpPr txBox="1"/>
            <p:nvPr/>
          </p:nvSpPr>
          <p:spPr>
            <a:xfrm>
              <a:off x="6369775" y="3991003"/>
              <a:ext cx="2061000" cy="519000"/>
            </a:xfrm>
            <a:prstGeom prst="rect">
              <a:avLst/>
            </a:prstGeom>
            <a:noFill/>
            <a:ln>
              <a:noFill/>
            </a:ln>
          </p:spPr>
          <p:txBody>
            <a:bodyPr spcFirstLastPara="1" wrap="square" lIns="91425" tIns="91425" rIns="91425" bIns="91425" anchor="ctr" anchorCtr="0">
              <a:noAutofit/>
            </a:bodyPr>
            <a:lstStyle/>
            <a:p>
              <a:pPr marL="0" marR="0" lvl="0" indent="0" algn="ctr" rtl="1">
                <a:lnSpc>
                  <a:spcPct val="100000"/>
                </a:lnSpc>
                <a:spcBef>
                  <a:spcPts val="0"/>
                </a:spcBef>
                <a:spcAft>
                  <a:spcPts val="0"/>
                </a:spcAft>
                <a:buClr>
                  <a:srgbClr val="000000"/>
                </a:buClr>
                <a:buSzPts val="1400"/>
                <a:buFont typeface="Arial"/>
                <a:buNone/>
              </a:pPr>
              <a:r>
                <a:rPr lang="en" sz="1600">
                  <a:solidFill>
                    <a:schemeClr val="lt1"/>
                  </a:solidFill>
                  <a:latin typeface="Calibri"/>
                  <a:ea typeface="Calibri"/>
                  <a:cs typeface="Calibri"/>
                  <a:sym typeface="Calibri"/>
                </a:rPr>
                <a:t>צילום צמתים מרכזיות 24/7</a:t>
              </a:r>
              <a:endParaRPr sz="1600" i="0" u="none" strike="noStrike" cap="none">
                <a:solidFill>
                  <a:schemeClr val="lt1"/>
                </a:solidFill>
                <a:latin typeface="Calibri"/>
                <a:ea typeface="Calibri"/>
                <a:cs typeface="Calibri"/>
                <a:sym typeface="Calibri"/>
              </a:endParaRPr>
            </a:p>
          </p:txBody>
        </p:sp>
        <p:sp>
          <p:nvSpPr>
            <p:cNvPr id="457" name="Google Shape;457;p16"/>
            <p:cNvSpPr txBox="1"/>
            <p:nvPr/>
          </p:nvSpPr>
          <p:spPr>
            <a:xfrm>
              <a:off x="6797088" y="1081700"/>
              <a:ext cx="1135200" cy="4035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ctr" rtl="1">
                <a:lnSpc>
                  <a:spcPct val="100000"/>
                </a:lnSpc>
                <a:spcBef>
                  <a:spcPts val="0"/>
                </a:spcBef>
                <a:spcAft>
                  <a:spcPts val="0"/>
                </a:spcAft>
                <a:buClr>
                  <a:srgbClr val="000000"/>
                </a:buClr>
                <a:buSzPts val="1200"/>
                <a:buFont typeface="Arial"/>
                <a:buNone/>
              </a:pPr>
              <a:r>
                <a:rPr lang="en" sz="1800">
                  <a:solidFill>
                    <a:schemeClr val="accent4"/>
                  </a:solidFill>
                  <a:latin typeface="Calibri"/>
                  <a:ea typeface="Calibri"/>
                  <a:cs typeface="Calibri"/>
                  <a:sym typeface="Calibri"/>
                </a:rPr>
                <a:t>שלב 1</a:t>
              </a:r>
              <a:endParaRPr sz="1800" i="0" u="none" strike="noStrike" cap="none">
                <a:solidFill>
                  <a:schemeClr val="accent4"/>
                </a:solidFill>
                <a:latin typeface="Calibri"/>
                <a:ea typeface="Calibri"/>
                <a:cs typeface="Calibri"/>
                <a:sym typeface="Calibri"/>
              </a:endParaRPr>
            </a:p>
          </p:txBody>
        </p:sp>
      </p:grpSp>
      <p:pic>
        <p:nvPicPr>
          <p:cNvPr id="458" name="Google Shape;458;p16"/>
          <p:cNvPicPr preferRelativeResize="0"/>
          <p:nvPr/>
        </p:nvPicPr>
        <p:blipFill>
          <a:blip r:embed="rId3">
            <a:alphaModFix/>
          </a:blip>
          <a:stretch>
            <a:fillRect/>
          </a:stretch>
        </p:blipFill>
        <p:spPr>
          <a:xfrm>
            <a:off x="6105000" y="1625948"/>
            <a:ext cx="2743199" cy="1790052"/>
          </a:xfrm>
          <a:prstGeom prst="rect">
            <a:avLst/>
          </a:prstGeom>
          <a:noFill/>
          <a:ln>
            <a:noFill/>
          </a:ln>
        </p:spPr>
      </p:pic>
      <p:pic>
        <p:nvPicPr>
          <p:cNvPr id="459" name="Google Shape;459;p16"/>
          <p:cNvPicPr preferRelativeResize="0"/>
          <p:nvPr/>
        </p:nvPicPr>
        <p:blipFill rotWithShape="1">
          <a:blip r:embed="rId4">
            <a:alphaModFix/>
          </a:blip>
          <a:srcRect l="5911" r="7274"/>
          <a:stretch/>
        </p:blipFill>
        <p:spPr>
          <a:xfrm>
            <a:off x="3175463" y="1625950"/>
            <a:ext cx="2743724" cy="179005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63"/>
        <p:cNvGrpSpPr/>
        <p:nvPr/>
      </p:nvGrpSpPr>
      <p:grpSpPr>
        <a:xfrm>
          <a:off x="0" y="0"/>
          <a:ext cx="0" cy="0"/>
          <a:chOff x="0" y="0"/>
          <a:chExt cx="0" cy="0"/>
        </a:xfrm>
      </p:grpSpPr>
      <p:pic>
        <p:nvPicPr>
          <p:cNvPr id="464" name="Google Shape;464;g1d4d5cacef0_0_45"/>
          <p:cNvPicPr preferRelativeResize="0"/>
          <p:nvPr/>
        </p:nvPicPr>
        <p:blipFill rotWithShape="1">
          <a:blip r:embed="rId3">
            <a:alphaModFix/>
          </a:blip>
          <a:srcRect l="4959" t="4658" r="4706" b="4184"/>
          <a:stretch/>
        </p:blipFill>
        <p:spPr>
          <a:xfrm>
            <a:off x="0" y="-12650"/>
            <a:ext cx="4531751" cy="5143498"/>
          </a:xfrm>
          <a:prstGeom prst="rect">
            <a:avLst/>
          </a:prstGeom>
          <a:noFill/>
          <a:ln>
            <a:noFill/>
          </a:ln>
        </p:spPr>
      </p:pic>
      <p:sp>
        <p:nvSpPr>
          <p:cNvPr id="465" name="Google Shape;465;g1d4d5cacef0_0_45"/>
          <p:cNvSpPr/>
          <p:nvPr/>
        </p:nvSpPr>
        <p:spPr>
          <a:xfrm>
            <a:off x="365200" y="2981575"/>
            <a:ext cx="3721800" cy="1697700"/>
          </a:xfrm>
          <a:prstGeom prst="rect">
            <a:avLst/>
          </a:prstGeom>
          <a:noFill/>
          <a:ln w="2857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6" name="Google Shape;466;g1d4d5cacef0_0_45"/>
          <p:cNvGrpSpPr/>
          <p:nvPr/>
        </p:nvGrpSpPr>
        <p:grpSpPr>
          <a:xfrm>
            <a:off x="6142950" y="909300"/>
            <a:ext cx="1739100" cy="522600"/>
            <a:chOff x="6471250" y="775625"/>
            <a:chExt cx="1739100" cy="522600"/>
          </a:xfrm>
        </p:grpSpPr>
        <p:grpSp>
          <p:nvGrpSpPr>
            <p:cNvPr id="467" name="Google Shape;467;g1d4d5cacef0_0_45"/>
            <p:cNvGrpSpPr/>
            <p:nvPr/>
          </p:nvGrpSpPr>
          <p:grpSpPr>
            <a:xfrm>
              <a:off x="6513974" y="813125"/>
              <a:ext cx="1668352" cy="447635"/>
              <a:chOff x="7356624" y="1687875"/>
              <a:chExt cx="1668352" cy="447635"/>
            </a:xfrm>
          </p:grpSpPr>
          <p:grpSp>
            <p:nvGrpSpPr>
              <p:cNvPr id="468" name="Google Shape;468;g1d4d5cacef0_0_45"/>
              <p:cNvGrpSpPr/>
              <p:nvPr/>
            </p:nvGrpSpPr>
            <p:grpSpPr>
              <a:xfrm>
                <a:off x="7356624" y="1687875"/>
                <a:ext cx="893675" cy="447635"/>
                <a:chOff x="6493252" y="1886796"/>
                <a:chExt cx="2213712" cy="891172"/>
              </a:xfrm>
            </p:grpSpPr>
            <p:sp>
              <p:nvSpPr>
                <p:cNvPr id="469" name="Google Shape;469;g1d4d5cacef0_0_45"/>
                <p:cNvSpPr txBox="1"/>
                <p:nvPr/>
              </p:nvSpPr>
              <p:spPr>
                <a:xfrm>
                  <a:off x="6493264" y="2374468"/>
                  <a:ext cx="2213700" cy="4035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ctr" rtl="1">
                    <a:lnSpc>
                      <a:spcPct val="100000"/>
                    </a:lnSpc>
                    <a:spcBef>
                      <a:spcPts val="0"/>
                    </a:spcBef>
                    <a:spcAft>
                      <a:spcPts val="0"/>
                    </a:spcAft>
                    <a:buClr>
                      <a:srgbClr val="000000"/>
                    </a:buClr>
                    <a:buSzPts val="1200"/>
                    <a:buFont typeface="Arial"/>
                    <a:buNone/>
                  </a:pPr>
                  <a:r>
                    <a:rPr lang="en" sz="1000">
                      <a:solidFill>
                        <a:schemeClr val="lt1"/>
                      </a:solidFill>
                      <a:latin typeface="Calibri"/>
                      <a:ea typeface="Calibri"/>
                      <a:cs typeface="Calibri"/>
                      <a:sym typeface="Calibri"/>
                    </a:rPr>
                    <a:t>צילום </a:t>
                  </a:r>
                  <a:endParaRPr sz="1000" i="0" u="none" strike="noStrike" cap="none">
                    <a:solidFill>
                      <a:schemeClr val="lt1"/>
                    </a:solidFill>
                    <a:latin typeface="Calibri"/>
                    <a:ea typeface="Calibri"/>
                    <a:cs typeface="Calibri"/>
                    <a:sym typeface="Calibri"/>
                  </a:endParaRPr>
                </a:p>
              </p:txBody>
            </p:sp>
            <p:sp>
              <p:nvSpPr>
                <p:cNvPr id="470" name="Google Shape;470;g1d4d5cacef0_0_45"/>
                <p:cNvSpPr txBox="1"/>
                <p:nvPr/>
              </p:nvSpPr>
              <p:spPr>
                <a:xfrm>
                  <a:off x="6493252" y="1886796"/>
                  <a:ext cx="2213700" cy="4035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ctr" rtl="1">
                    <a:lnSpc>
                      <a:spcPct val="100000"/>
                    </a:lnSpc>
                    <a:spcBef>
                      <a:spcPts val="0"/>
                    </a:spcBef>
                    <a:spcAft>
                      <a:spcPts val="0"/>
                    </a:spcAft>
                    <a:buClr>
                      <a:srgbClr val="000000"/>
                    </a:buClr>
                    <a:buSzPts val="1200"/>
                    <a:buFont typeface="Arial"/>
                    <a:buNone/>
                  </a:pPr>
                  <a:r>
                    <a:rPr lang="en" sz="1000">
                      <a:solidFill>
                        <a:schemeClr val="accent4"/>
                      </a:solidFill>
                      <a:latin typeface="Calibri"/>
                      <a:ea typeface="Calibri"/>
                      <a:cs typeface="Calibri"/>
                      <a:sym typeface="Calibri"/>
                    </a:rPr>
                    <a:t>שלב 1</a:t>
                  </a:r>
                  <a:endParaRPr sz="1000" i="0" u="none" strike="noStrike" cap="none">
                    <a:solidFill>
                      <a:schemeClr val="accent4"/>
                    </a:solidFill>
                    <a:latin typeface="Calibri"/>
                    <a:ea typeface="Calibri"/>
                    <a:cs typeface="Calibri"/>
                    <a:sym typeface="Calibri"/>
                  </a:endParaRPr>
                </a:p>
              </p:txBody>
            </p:sp>
          </p:grpSp>
          <p:pic>
            <p:nvPicPr>
              <p:cNvPr id="471" name="Google Shape;471;g1d4d5cacef0_0_45"/>
              <p:cNvPicPr preferRelativeResize="0"/>
              <p:nvPr/>
            </p:nvPicPr>
            <p:blipFill>
              <a:blip r:embed="rId4">
                <a:alphaModFix/>
              </a:blip>
              <a:stretch>
                <a:fillRect/>
              </a:stretch>
            </p:blipFill>
            <p:spPr>
              <a:xfrm>
                <a:off x="8287000" y="1687875"/>
                <a:ext cx="737976" cy="447624"/>
              </a:xfrm>
              <a:prstGeom prst="rect">
                <a:avLst/>
              </a:prstGeom>
              <a:noFill/>
              <a:ln>
                <a:noFill/>
              </a:ln>
            </p:spPr>
          </p:pic>
        </p:grpSp>
        <p:sp>
          <p:nvSpPr>
            <p:cNvPr id="472" name="Google Shape;472;g1d4d5cacef0_0_45"/>
            <p:cNvSpPr/>
            <p:nvPr/>
          </p:nvSpPr>
          <p:spPr>
            <a:xfrm>
              <a:off x="6471250" y="775625"/>
              <a:ext cx="1739100" cy="522600"/>
            </a:xfrm>
            <a:prstGeom prst="rect">
              <a:avLst/>
            </a:prstGeom>
            <a:noFill/>
            <a:ln w="28575" cap="flat" cmpd="sng">
              <a:solidFill>
                <a:srgbClr val="C678D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3" name="Google Shape;473;g1d4d5cacef0_0_45"/>
          <p:cNvSpPr/>
          <p:nvPr/>
        </p:nvSpPr>
        <p:spPr>
          <a:xfrm>
            <a:off x="365200" y="2281925"/>
            <a:ext cx="3721800" cy="265800"/>
          </a:xfrm>
          <a:prstGeom prst="rect">
            <a:avLst/>
          </a:prstGeom>
          <a:noFill/>
          <a:ln w="28575" cap="flat" cmpd="sng">
            <a:solidFill>
              <a:srgbClr val="C678D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4" name="Google Shape;474;g1d4d5cacef0_0_45"/>
          <p:cNvGrpSpPr/>
          <p:nvPr/>
        </p:nvGrpSpPr>
        <p:grpSpPr>
          <a:xfrm>
            <a:off x="6150300" y="2271600"/>
            <a:ext cx="1739100" cy="522600"/>
            <a:chOff x="6478600" y="2114550"/>
            <a:chExt cx="1739100" cy="522600"/>
          </a:xfrm>
        </p:grpSpPr>
        <p:grpSp>
          <p:nvGrpSpPr>
            <p:cNvPr id="475" name="Google Shape;475;g1d4d5cacef0_0_45"/>
            <p:cNvGrpSpPr/>
            <p:nvPr/>
          </p:nvGrpSpPr>
          <p:grpSpPr>
            <a:xfrm>
              <a:off x="6513974" y="2152025"/>
              <a:ext cx="1668352" cy="447638"/>
              <a:chOff x="7356624" y="2347938"/>
              <a:chExt cx="1668352" cy="447638"/>
            </a:xfrm>
          </p:grpSpPr>
          <p:grpSp>
            <p:nvGrpSpPr>
              <p:cNvPr id="476" name="Google Shape;476;g1d4d5cacef0_0_45"/>
              <p:cNvGrpSpPr/>
              <p:nvPr/>
            </p:nvGrpSpPr>
            <p:grpSpPr>
              <a:xfrm>
                <a:off x="7356624" y="2347938"/>
                <a:ext cx="893675" cy="447635"/>
                <a:chOff x="6493252" y="1886796"/>
                <a:chExt cx="2213712" cy="891172"/>
              </a:xfrm>
            </p:grpSpPr>
            <p:sp>
              <p:nvSpPr>
                <p:cNvPr id="477" name="Google Shape;477;g1d4d5cacef0_0_45"/>
                <p:cNvSpPr txBox="1"/>
                <p:nvPr/>
              </p:nvSpPr>
              <p:spPr>
                <a:xfrm>
                  <a:off x="6493264" y="2374468"/>
                  <a:ext cx="2213700" cy="4035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ctr" rtl="1">
                    <a:lnSpc>
                      <a:spcPct val="100000"/>
                    </a:lnSpc>
                    <a:spcBef>
                      <a:spcPts val="0"/>
                    </a:spcBef>
                    <a:spcAft>
                      <a:spcPts val="0"/>
                    </a:spcAft>
                    <a:buClr>
                      <a:srgbClr val="000000"/>
                    </a:buClr>
                    <a:buSzPts val="1200"/>
                    <a:buFont typeface="Arial"/>
                    <a:buNone/>
                  </a:pPr>
                  <a:r>
                    <a:rPr lang="en" sz="1000">
                      <a:solidFill>
                        <a:schemeClr val="lt1"/>
                      </a:solidFill>
                      <a:latin typeface="Calibri"/>
                      <a:ea typeface="Calibri"/>
                      <a:cs typeface="Calibri"/>
                      <a:sym typeface="Calibri"/>
                    </a:rPr>
                    <a:t>ניתוח התמונות</a:t>
                  </a:r>
                  <a:endParaRPr sz="1000" i="0" u="none" strike="noStrike" cap="none">
                    <a:solidFill>
                      <a:schemeClr val="lt1"/>
                    </a:solidFill>
                    <a:latin typeface="Calibri"/>
                    <a:ea typeface="Calibri"/>
                    <a:cs typeface="Calibri"/>
                    <a:sym typeface="Calibri"/>
                  </a:endParaRPr>
                </a:p>
              </p:txBody>
            </p:sp>
            <p:sp>
              <p:nvSpPr>
                <p:cNvPr id="478" name="Google Shape;478;g1d4d5cacef0_0_45"/>
                <p:cNvSpPr txBox="1"/>
                <p:nvPr/>
              </p:nvSpPr>
              <p:spPr>
                <a:xfrm>
                  <a:off x="6493252" y="1886796"/>
                  <a:ext cx="2213700" cy="4035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ctr" rtl="1">
                    <a:lnSpc>
                      <a:spcPct val="100000"/>
                    </a:lnSpc>
                    <a:spcBef>
                      <a:spcPts val="0"/>
                    </a:spcBef>
                    <a:spcAft>
                      <a:spcPts val="0"/>
                    </a:spcAft>
                    <a:buClr>
                      <a:srgbClr val="000000"/>
                    </a:buClr>
                    <a:buSzPts val="1200"/>
                    <a:buFont typeface="Arial"/>
                    <a:buNone/>
                  </a:pPr>
                  <a:r>
                    <a:rPr lang="en" sz="1000">
                      <a:solidFill>
                        <a:schemeClr val="accent4"/>
                      </a:solidFill>
                      <a:latin typeface="Calibri"/>
                      <a:ea typeface="Calibri"/>
                      <a:cs typeface="Calibri"/>
                      <a:sym typeface="Calibri"/>
                    </a:rPr>
                    <a:t>שלב 2</a:t>
                  </a:r>
                  <a:endParaRPr sz="1000" i="0" u="none" strike="noStrike" cap="none">
                    <a:solidFill>
                      <a:schemeClr val="accent4"/>
                    </a:solidFill>
                    <a:latin typeface="Calibri"/>
                    <a:ea typeface="Calibri"/>
                    <a:cs typeface="Calibri"/>
                    <a:sym typeface="Calibri"/>
                  </a:endParaRPr>
                </a:p>
              </p:txBody>
            </p:sp>
          </p:grpSp>
          <p:pic>
            <p:nvPicPr>
              <p:cNvPr id="479" name="Google Shape;479;g1d4d5cacef0_0_45"/>
              <p:cNvPicPr preferRelativeResize="0"/>
              <p:nvPr/>
            </p:nvPicPr>
            <p:blipFill rotWithShape="1">
              <a:blip r:embed="rId5">
                <a:alphaModFix/>
              </a:blip>
              <a:srcRect l="5911" r="7274"/>
              <a:stretch/>
            </p:blipFill>
            <p:spPr>
              <a:xfrm>
                <a:off x="8287000" y="2347950"/>
                <a:ext cx="737976" cy="447626"/>
              </a:xfrm>
              <a:prstGeom prst="rect">
                <a:avLst/>
              </a:prstGeom>
              <a:noFill/>
              <a:ln>
                <a:noFill/>
              </a:ln>
            </p:spPr>
          </p:pic>
        </p:grpSp>
        <p:sp>
          <p:nvSpPr>
            <p:cNvPr id="480" name="Google Shape;480;g1d4d5cacef0_0_45"/>
            <p:cNvSpPr/>
            <p:nvPr/>
          </p:nvSpPr>
          <p:spPr>
            <a:xfrm>
              <a:off x="6478600" y="2114550"/>
              <a:ext cx="1739100" cy="522600"/>
            </a:xfrm>
            <a:prstGeom prst="rect">
              <a:avLst/>
            </a:prstGeom>
            <a:noFill/>
            <a:ln w="28575"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 name="Google Shape;481;g1d4d5cacef0_0_45"/>
          <p:cNvGrpSpPr/>
          <p:nvPr/>
        </p:nvGrpSpPr>
        <p:grpSpPr>
          <a:xfrm>
            <a:off x="6150300" y="3633900"/>
            <a:ext cx="1739100" cy="600300"/>
            <a:chOff x="6478600" y="3500225"/>
            <a:chExt cx="1739100" cy="600300"/>
          </a:xfrm>
        </p:grpSpPr>
        <p:grpSp>
          <p:nvGrpSpPr>
            <p:cNvPr id="482" name="Google Shape;482;g1d4d5cacef0_0_45"/>
            <p:cNvGrpSpPr/>
            <p:nvPr/>
          </p:nvGrpSpPr>
          <p:grpSpPr>
            <a:xfrm>
              <a:off x="6513974" y="3533938"/>
              <a:ext cx="1653654" cy="522713"/>
              <a:chOff x="7356624" y="2947913"/>
              <a:chExt cx="1653654" cy="522713"/>
            </a:xfrm>
          </p:grpSpPr>
          <p:grpSp>
            <p:nvGrpSpPr>
              <p:cNvPr id="483" name="Google Shape;483;g1d4d5cacef0_0_45"/>
              <p:cNvGrpSpPr/>
              <p:nvPr/>
            </p:nvGrpSpPr>
            <p:grpSpPr>
              <a:xfrm>
                <a:off x="7356624" y="2947913"/>
                <a:ext cx="893671" cy="522686"/>
                <a:chOff x="6493252" y="1886796"/>
                <a:chExt cx="2213702" cy="1040585"/>
              </a:xfrm>
            </p:grpSpPr>
            <p:sp>
              <p:nvSpPr>
                <p:cNvPr id="484" name="Google Shape;484;g1d4d5cacef0_0_45"/>
                <p:cNvSpPr txBox="1"/>
                <p:nvPr/>
              </p:nvSpPr>
              <p:spPr>
                <a:xfrm>
                  <a:off x="6493254" y="2374482"/>
                  <a:ext cx="2213700" cy="5529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1">
                    <a:spcBef>
                      <a:spcPts val="0"/>
                    </a:spcBef>
                    <a:spcAft>
                      <a:spcPts val="0"/>
                    </a:spcAft>
                    <a:buClr>
                      <a:srgbClr val="000000"/>
                    </a:buClr>
                    <a:buSzPts val="1200"/>
                    <a:buFont typeface="Arial"/>
                    <a:buNone/>
                  </a:pPr>
                  <a:r>
                    <a:rPr lang="en" sz="1000">
                      <a:solidFill>
                        <a:schemeClr val="lt1"/>
                      </a:solidFill>
                      <a:latin typeface="Calibri"/>
                      <a:ea typeface="Calibri"/>
                      <a:cs typeface="Calibri"/>
                      <a:sym typeface="Calibri"/>
                    </a:rPr>
                    <a:t>איסוף מידע ושליחתו</a:t>
                  </a:r>
                  <a:endParaRPr sz="1000">
                    <a:solidFill>
                      <a:schemeClr val="lt1"/>
                    </a:solidFill>
                    <a:latin typeface="Calibri"/>
                    <a:ea typeface="Calibri"/>
                    <a:cs typeface="Calibri"/>
                    <a:sym typeface="Calibri"/>
                  </a:endParaRPr>
                </a:p>
              </p:txBody>
            </p:sp>
            <p:sp>
              <p:nvSpPr>
                <p:cNvPr id="485" name="Google Shape;485;g1d4d5cacef0_0_45"/>
                <p:cNvSpPr txBox="1"/>
                <p:nvPr/>
              </p:nvSpPr>
              <p:spPr>
                <a:xfrm>
                  <a:off x="6493252" y="1886796"/>
                  <a:ext cx="2213700" cy="4035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ctr" rtl="1">
                    <a:lnSpc>
                      <a:spcPct val="100000"/>
                    </a:lnSpc>
                    <a:spcBef>
                      <a:spcPts val="0"/>
                    </a:spcBef>
                    <a:spcAft>
                      <a:spcPts val="0"/>
                    </a:spcAft>
                    <a:buClr>
                      <a:srgbClr val="000000"/>
                    </a:buClr>
                    <a:buSzPts val="1200"/>
                    <a:buFont typeface="Arial"/>
                    <a:buNone/>
                  </a:pPr>
                  <a:r>
                    <a:rPr lang="en" sz="1000">
                      <a:solidFill>
                        <a:schemeClr val="accent4"/>
                      </a:solidFill>
                      <a:latin typeface="Calibri"/>
                      <a:ea typeface="Calibri"/>
                      <a:cs typeface="Calibri"/>
                      <a:sym typeface="Calibri"/>
                    </a:rPr>
                    <a:t>שלב 3</a:t>
                  </a:r>
                  <a:endParaRPr sz="1000" i="0" u="none" strike="noStrike" cap="none">
                    <a:solidFill>
                      <a:schemeClr val="accent4"/>
                    </a:solidFill>
                    <a:latin typeface="Calibri"/>
                    <a:ea typeface="Calibri"/>
                    <a:cs typeface="Calibri"/>
                    <a:sym typeface="Calibri"/>
                  </a:endParaRPr>
                </a:p>
              </p:txBody>
            </p:sp>
          </p:grpSp>
          <p:grpSp>
            <p:nvGrpSpPr>
              <p:cNvPr id="486" name="Google Shape;486;g1d4d5cacef0_0_45"/>
              <p:cNvGrpSpPr/>
              <p:nvPr/>
            </p:nvGrpSpPr>
            <p:grpSpPr>
              <a:xfrm>
                <a:off x="8287005" y="2978999"/>
                <a:ext cx="723273" cy="491626"/>
                <a:chOff x="207021" y="1876680"/>
                <a:chExt cx="2480360" cy="1547454"/>
              </a:xfrm>
            </p:grpSpPr>
            <p:grpSp>
              <p:nvGrpSpPr>
                <p:cNvPr id="487" name="Google Shape;487;g1d4d5cacef0_0_45"/>
                <p:cNvGrpSpPr/>
                <p:nvPr/>
              </p:nvGrpSpPr>
              <p:grpSpPr>
                <a:xfrm>
                  <a:off x="207021" y="2677293"/>
                  <a:ext cx="1135158" cy="746796"/>
                  <a:chOff x="575350" y="722025"/>
                  <a:chExt cx="1055078" cy="694177"/>
                </a:xfrm>
              </p:grpSpPr>
              <p:sp>
                <p:nvSpPr>
                  <p:cNvPr id="488" name="Google Shape;488;g1d4d5cacef0_0_45"/>
                  <p:cNvSpPr/>
                  <p:nvPr/>
                </p:nvSpPr>
                <p:spPr>
                  <a:xfrm>
                    <a:off x="575350" y="722025"/>
                    <a:ext cx="1055078" cy="694177"/>
                  </a:xfrm>
                  <a:custGeom>
                    <a:avLst/>
                    <a:gdLst/>
                    <a:ahLst/>
                    <a:cxnLst/>
                    <a:rect l="l" t="t" r="r" b="b"/>
                    <a:pathLst>
                      <a:path w="8212" h="5403" extrusionOk="0">
                        <a:moveTo>
                          <a:pt x="124" y="1"/>
                        </a:moveTo>
                        <a:cubicBezTo>
                          <a:pt x="58" y="1"/>
                          <a:pt x="1" y="54"/>
                          <a:pt x="1" y="125"/>
                        </a:cubicBezTo>
                        <a:lnTo>
                          <a:pt x="1" y="5278"/>
                        </a:lnTo>
                        <a:cubicBezTo>
                          <a:pt x="1" y="5349"/>
                          <a:pt x="58" y="5402"/>
                          <a:pt x="124" y="5402"/>
                        </a:cubicBezTo>
                        <a:lnTo>
                          <a:pt x="8087" y="5402"/>
                        </a:lnTo>
                        <a:cubicBezTo>
                          <a:pt x="8158" y="5402"/>
                          <a:pt x="8211" y="5349"/>
                          <a:pt x="8211" y="5278"/>
                        </a:cubicBezTo>
                        <a:lnTo>
                          <a:pt x="8211" y="125"/>
                        </a:lnTo>
                        <a:cubicBezTo>
                          <a:pt x="8211" y="54"/>
                          <a:pt x="8158" y="1"/>
                          <a:pt x="8087" y="1"/>
                        </a:cubicBezTo>
                        <a:close/>
                      </a:path>
                    </a:pathLst>
                  </a:cu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9" name="Google Shape;489;g1d4d5cacef0_0_45"/>
                  <p:cNvSpPr/>
                  <p:nvPr/>
                </p:nvSpPr>
                <p:spPr>
                  <a:xfrm>
                    <a:off x="729911" y="804637"/>
                    <a:ext cx="243598" cy="243598"/>
                  </a:xfrm>
                  <a:custGeom>
                    <a:avLst/>
                    <a:gdLst/>
                    <a:ahLst/>
                    <a:cxnLst/>
                    <a:rect l="l" t="t" r="r" b="b"/>
                    <a:pathLst>
                      <a:path w="1896" h="1896" extrusionOk="0">
                        <a:moveTo>
                          <a:pt x="951" y="1"/>
                        </a:moveTo>
                        <a:cubicBezTo>
                          <a:pt x="427" y="1"/>
                          <a:pt x="0" y="427"/>
                          <a:pt x="0" y="951"/>
                        </a:cubicBezTo>
                        <a:cubicBezTo>
                          <a:pt x="0" y="1470"/>
                          <a:pt x="427" y="1896"/>
                          <a:pt x="951" y="1896"/>
                        </a:cubicBezTo>
                        <a:cubicBezTo>
                          <a:pt x="1469" y="1896"/>
                          <a:pt x="1895" y="1470"/>
                          <a:pt x="1895" y="951"/>
                        </a:cubicBezTo>
                        <a:cubicBezTo>
                          <a:pt x="1895" y="427"/>
                          <a:pt x="1469" y="1"/>
                          <a:pt x="951" y="1"/>
                        </a:cubicBezTo>
                        <a:close/>
                      </a:path>
                    </a:pathLst>
                  </a:custGeom>
                  <a:solidFill>
                    <a:srgbClr val="00ABB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0" name="Google Shape;490;g1d4d5cacef0_0_45"/>
                  <p:cNvSpPr/>
                  <p:nvPr/>
                </p:nvSpPr>
                <p:spPr>
                  <a:xfrm>
                    <a:off x="684943" y="1058384"/>
                    <a:ext cx="333534" cy="274433"/>
                  </a:xfrm>
                  <a:custGeom>
                    <a:avLst/>
                    <a:gdLst/>
                    <a:ahLst/>
                    <a:cxnLst/>
                    <a:rect l="l" t="t" r="r" b="b"/>
                    <a:pathLst>
                      <a:path w="2596" h="2136" extrusionOk="0">
                        <a:moveTo>
                          <a:pt x="257" y="1"/>
                        </a:moveTo>
                        <a:cubicBezTo>
                          <a:pt x="115" y="1"/>
                          <a:pt x="0" y="117"/>
                          <a:pt x="0" y="263"/>
                        </a:cubicBezTo>
                        <a:lnTo>
                          <a:pt x="0" y="1879"/>
                        </a:lnTo>
                        <a:cubicBezTo>
                          <a:pt x="0" y="2020"/>
                          <a:pt x="115" y="2136"/>
                          <a:pt x="257" y="2136"/>
                        </a:cubicBezTo>
                        <a:lnTo>
                          <a:pt x="2339" y="2136"/>
                        </a:lnTo>
                        <a:cubicBezTo>
                          <a:pt x="2481" y="2136"/>
                          <a:pt x="2596" y="2020"/>
                          <a:pt x="2596" y="1879"/>
                        </a:cubicBezTo>
                        <a:lnTo>
                          <a:pt x="2596" y="263"/>
                        </a:lnTo>
                        <a:cubicBezTo>
                          <a:pt x="2596" y="117"/>
                          <a:pt x="2481" y="1"/>
                          <a:pt x="2339" y="1"/>
                        </a:cubicBezTo>
                        <a:lnTo>
                          <a:pt x="1983" y="1"/>
                        </a:lnTo>
                        <a:cubicBezTo>
                          <a:pt x="1891" y="1"/>
                          <a:pt x="1807" y="50"/>
                          <a:pt x="1758" y="130"/>
                        </a:cubicBezTo>
                        <a:lnTo>
                          <a:pt x="1522" y="533"/>
                        </a:lnTo>
                        <a:cubicBezTo>
                          <a:pt x="1473" y="620"/>
                          <a:pt x="1386" y="664"/>
                          <a:pt x="1298" y="664"/>
                        </a:cubicBezTo>
                        <a:cubicBezTo>
                          <a:pt x="1210" y="664"/>
                          <a:pt x="1123" y="620"/>
                          <a:pt x="1074" y="533"/>
                        </a:cubicBezTo>
                        <a:lnTo>
                          <a:pt x="838" y="130"/>
                        </a:lnTo>
                        <a:cubicBezTo>
                          <a:pt x="789" y="50"/>
                          <a:pt x="705" y="1"/>
                          <a:pt x="613" y="1"/>
                        </a:cubicBezTo>
                        <a:close/>
                      </a:path>
                    </a:pathLst>
                  </a:custGeom>
                  <a:solidFill>
                    <a:srgbClr val="3365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1" name="Google Shape;491;g1d4d5cacef0_0_45"/>
                  <p:cNvSpPr/>
                  <p:nvPr/>
                </p:nvSpPr>
                <p:spPr>
                  <a:xfrm>
                    <a:off x="1102887" y="722025"/>
                    <a:ext cx="527539" cy="694177"/>
                  </a:xfrm>
                  <a:custGeom>
                    <a:avLst/>
                    <a:gdLst/>
                    <a:ahLst/>
                    <a:cxnLst/>
                    <a:rect l="l" t="t" r="r" b="b"/>
                    <a:pathLst>
                      <a:path w="4106" h="5403" extrusionOk="0">
                        <a:moveTo>
                          <a:pt x="3573" y="1310"/>
                        </a:moveTo>
                        <a:cubicBezTo>
                          <a:pt x="3608" y="1310"/>
                          <a:pt x="3640" y="1336"/>
                          <a:pt x="3640" y="1377"/>
                        </a:cubicBezTo>
                        <a:cubicBezTo>
                          <a:pt x="3640" y="1412"/>
                          <a:pt x="3608" y="1443"/>
                          <a:pt x="3573" y="1443"/>
                        </a:cubicBezTo>
                        <a:lnTo>
                          <a:pt x="582" y="1443"/>
                        </a:lnTo>
                        <a:cubicBezTo>
                          <a:pt x="546" y="1443"/>
                          <a:pt x="515" y="1412"/>
                          <a:pt x="515" y="1377"/>
                        </a:cubicBezTo>
                        <a:cubicBezTo>
                          <a:pt x="515" y="1336"/>
                          <a:pt x="546" y="1310"/>
                          <a:pt x="582" y="1310"/>
                        </a:cubicBezTo>
                        <a:close/>
                        <a:moveTo>
                          <a:pt x="3573" y="1971"/>
                        </a:moveTo>
                        <a:cubicBezTo>
                          <a:pt x="3608" y="1971"/>
                          <a:pt x="3640" y="2002"/>
                          <a:pt x="3640" y="2037"/>
                        </a:cubicBezTo>
                        <a:cubicBezTo>
                          <a:pt x="3640" y="2073"/>
                          <a:pt x="3608" y="2104"/>
                          <a:pt x="3573" y="2104"/>
                        </a:cubicBezTo>
                        <a:lnTo>
                          <a:pt x="582" y="2104"/>
                        </a:lnTo>
                        <a:cubicBezTo>
                          <a:pt x="546" y="2104"/>
                          <a:pt x="515" y="2073"/>
                          <a:pt x="515" y="2037"/>
                        </a:cubicBezTo>
                        <a:cubicBezTo>
                          <a:pt x="515" y="2002"/>
                          <a:pt x="546" y="1971"/>
                          <a:pt x="582" y="1971"/>
                        </a:cubicBezTo>
                        <a:close/>
                        <a:moveTo>
                          <a:pt x="3573" y="2633"/>
                        </a:moveTo>
                        <a:cubicBezTo>
                          <a:pt x="3608" y="2633"/>
                          <a:pt x="3640" y="2664"/>
                          <a:pt x="3640" y="2699"/>
                        </a:cubicBezTo>
                        <a:cubicBezTo>
                          <a:pt x="3640" y="2739"/>
                          <a:pt x="3608" y="2770"/>
                          <a:pt x="3573" y="2770"/>
                        </a:cubicBezTo>
                        <a:lnTo>
                          <a:pt x="582" y="2770"/>
                        </a:lnTo>
                        <a:cubicBezTo>
                          <a:pt x="546" y="2770"/>
                          <a:pt x="515" y="2739"/>
                          <a:pt x="515" y="2699"/>
                        </a:cubicBezTo>
                        <a:cubicBezTo>
                          <a:pt x="515" y="2664"/>
                          <a:pt x="546" y="2633"/>
                          <a:pt x="582" y="2633"/>
                        </a:cubicBezTo>
                        <a:close/>
                        <a:moveTo>
                          <a:pt x="3573" y="3298"/>
                        </a:moveTo>
                        <a:cubicBezTo>
                          <a:pt x="3608" y="3298"/>
                          <a:pt x="3640" y="3325"/>
                          <a:pt x="3640" y="3364"/>
                        </a:cubicBezTo>
                        <a:cubicBezTo>
                          <a:pt x="3640" y="3401"/>
                          <a:pt x="3608" y="3432"/>
                          <a:pt x="3573" y="3432"/>
                        </a:cubicBezTo>
                        <a:lnTo>
                          <a:pt x="582" y="3432"/>
                        </a:lnTo>
                        <a:cubicBezTo>
                          <a:pt x="546" y="3432"/>
                          <a:pt x="515" y="3401"/>
                          <a:pt x="515" y="3364"/>
                        </a:cubicBezTo>
                        <a:cubicBezTo>
                          <a:pt x="515" y="3325"/>
                          <a:pt x="546" y="3298"/>
                          <a:pt x="582" y="3298"/>
                        </a:cubicBezTo>
                        <a:close/>
                        <a:moveTo>
                          <a:pt x="3573" y="3960"/>
                        </a:moveTo>
                        <a:cubicBezTo>
                          <a:pt x="3608" y="3960"/>
                          <a:pt x="3640" y="3991"/>
                          <a:pt x="3640" y="4026"/>
                        </a:cubicBezTo>
                        <a:cubicBezTo>
                          <a:pt x="3640" y="4061"/>
                          <a:pt x="3608" y="4093"/>
                          <a:pt x="3573" y="4093"/>
                        </a:cubicBezTo>
                        <a:lnTo>
                          <a:pt x="582" y="4093"/>
                        </a:lnTo>
                        <a:cubicBezTo>
                          <a:pt x="546" y="4093"/>
                          <a:pt x="515" y="4061"/>
                          <a:pt x="515" y="4026"/>
                        </a:cubicBezTo>
                        <a:cubicBezTo>
                          <a:pt x="515" y="3991"/>
                          <a:pt x="546" y="3960"/>
                          <a:pt x="582" y="3960"/>
                        </a:cubicBezTo>
                        <a:close/>
                        <a:moveTo>
                          <a:pt x="0" y="1"/>
                        </a:moveTo>
                        <a:lnTo>
                          <a:pt x="0" y="5402"/>
                        </a:lnTo>
                        <a:lnTo>
                          <a:pt x="3635" y="5402"/>
                        </a:lnTo>
                        <a:cubicBezTo>
                          <a:pt x="3897" y="5402"/>
                          <a:pt x="4105" y="5193"/>
                          <a:pt x="4105" y="4931"/>
                        </a:cubicBezTo>
                        <a:lnTo>
                          <a:pt x="4105" y="471"/>
                        </a:lnTo>
                        <a:cubicBezTo>
                          <a:pt x="4105" y="209"/>
                          <a:pt x="3897" y="1"/>
                          <a:pt x="3635" y="1"/>
                        </a:cubicBezTo>
                        <a:close/>
                      </a:path>
                    </a:pathLst>
                  </a:custGeom>
                  <a:solidFill>
                    <a:srgbClr val="E6E6E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2" name="Google Shape;492;g1d4d5cacef0_0_45"/>
                  <p:cNvSpPr/>
                  <p:nvPr/>
                </p:nvSpPr>
                <p:spPr>
                  <a:xfrm>
                    <a:off x="1168926" y="890205"/>
                    <a:ext cx="401628" cy="17216"/>
                  </a:xfrm>
                  <a:custGeom>
                    <a:avLst/>
                    <a:gdLst/>
                    <a:ahLst/>
                    <a:cxnLst/>
                    <a:rect l="l" t="t" r="r" b="b"/>
                    <a:pathLst>
                      <a:path w="3126" h="134" extrusionOk="0">
                        <a:moveTo>
                          <a:pt x="68" y="1"/>
                        </a:moveTo>
                        <a:cubicBezTo>
                          <a:pt x="32" y="1"/>
                          <a:pt x="1" y="27"/>
                          <a:pt x="1" y="68"/>
                        </a:cubicBezTo>
                        <a:cubicBezTo>
                          <a:pt x="1" y="103"/>
                          <a:pt x="32" y="134"/>
                          <a:pt x="68" y="134"/>
                        </a:cubicBezTo>
                        <a:lnTo>
                          <a:pt x="3059" y="134"/>
                        </a:lnTo>
                        <a:cubicBezTo>
                          <a:pt x="3094" y="134"/>
                          <a:pt x="3126" y="103"/>
                          <a:pt x="3126" y="68"/>
                        </a:cubicBezTo>
                        <a:cubicBezTo>
                          <a:pt x="3126" y="27"/>
                          <a:pt x="3094" y="1"/>
                          <a:pt x="3059" y="1"/>
                        </a:cubicBezTo>
                        <a:close/>
                      </a:path>
                    </a:pathLst>
                  </a:custGeom>
                  <a:solidFill>
                    <a:srgbClr val="3F3F3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3" name="Google Shape;493;g1d4d5cacef0_0_45"/>
                  <p:cNvSpPr/>
                  <p:nvPr/>
                </p:nvSpPr>
                <p:spPr>
                  <a:xfrm>
                    <a:off x="1168926" y="975258"/>
                    <a:ext cx="401628" cy="17216"/>
                  </a:xfrm>
                  <a:custGeom>
                    <a:avLst/>
                    <a:gdLst/>
                    <a:ahLst/>
                    <a:cxnLst/>
                    <a:rect l="l" t="t" r="r" b="b"/>
                    <a:pathLst>
                      <a:path w="3126" h="134" extrusionOk="0">
                        <a:moveTo>
                          <a:pt x="68" y="0"/>
                        </a:moveTo>
                        <a:cubicBezTo>
                          <a:pt x="32" y="0"/>
                          <a:pt x="1" y="31"/>
                          <a:pt x="1" y="66"/>
                        </a:cubicBezTo>
                        <a:cubicBezTo>
                          <a:pt x="1" y="102"/>
                          <a:pt x="32" y="133"/>
                          <a:pt x="68" y="133"/>
                        </a:cubicBezTo>
                        <a:lnTo>
                          <a:pt x="3059" y="133"/>
                        </a:lnTo>
                        <a:cubicBezTo>
                          <a:pt x="3094" y="133"/>
                          <a:pt x="3126" y="102"/>
                          <a:pt x="3126" y="66"/>
                        </a:cubicBezTo>
                        <a:cubicBezTo>
                          <a:pt x="3126" y="31"/>
                          <a:pt x="3094" y="0"/>
                          <a:pt x="3059" y="0"/>
                        </a:cubicBezTo>
                        <a:close/>
                      </a:path>
                    </a:pathLst>
                  </a:custGeom>
                  <a:solidFill>
                    <a:srgbClr val="3F3F3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4" name="Google Shape;494;g1d4d5cacef0_0_45"/>
                  <p:cNvSpPr/>
                  <p:nvPr/>
                </p:nvSpPr>
                <p:spPr>
                  <a:xfrm>
                    <a:off x="1168926" y="1060183"/>
                    <a:ext cx="401628" cy="17859"/>
                  </a:xfrm>
                  <a:custGeom>
                    <a:avLst/>
                    <a:gdLst/>
                    <a:ahLst/>
                    <a:cxnLst/>
                    <a:rect l="l" t="t" r="r" b="b"/>
                    <a:pathLst>
                      <a:path w="3126" h="139" extrusionOk="0">
                        <a:moveTo>
                          <a:pt x="68" y="1"/>
                        </a:moveTo>
                        <a:cubicBezTo>
                          <a:pt x="32" y="1"/>
                          <a:pt x="1" y="32"/>
                          <a:pt x="1" y="67"/>
                        </a:cubicBezTo>
                        <a:cubicBezTo>
                          <a:pt x="1" y="107"/>
                          <a:pt x="32" y="138"/>
                          <a:pt x="68" y="138"/>
                        </a:cubicBezTo>
                        <a:lnTo>
                          <a:pt x="3059" y="138"/>
                        </a:lnTo>
                        <a:cubicBezTo>
                          <a:pt x="3094" y="138"/>
                          <a:pt x="3126" y="107"/>
                          <a:pt x="3126" y="67"/>
                        </a:cubicBezTo>
                        <a:cubicBezTo>
                          <a:pt x="3126" y="32"/>
                          <a:pt x="3094" y="1"/>
                          <a:pt x="3059" y="1"/>
                        </a:cubicBezTo>
                        <a:close/>
                      </a:path>
                    </a:pathLst>
                  </a:custGeom>
                  <a:solidFill>
                    <a:srgbClr val="3F3F3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5" name="Google Shape;495;g1d4d5cacef0_0_45"/>
                  <p:cNvSpPr/>
                  <p:nvPr/>
                </p:nvSpPr>
                <p:spPr>
                  <a:xfrm>
                    <a:off x="1168926" y="1145751"/>
                    <a:ext cx="401628" cy="17216"/>
                  </a:xfrm>
                  <a:custGeom>
                    <a:avLst/>
                    <a:gdLst/>
                    <a:ahLst/>
                    <a:cxnLst/>
                    <a:rect l="l" t="t" r="r" b="b"/>
                    <a:pathLst>
                      <a:path w="3126" h="134" extrusionOk="0">
                        <a:moveTo>
                          <a:pt x="68" y="0"/>
                        </a:moveTo>
                        <a:cubicBezTo>
                          <a:pt x="32" y="0"/>
                          <a:pt x="1" y="27"/>
                          <a:pt x="1" y="66"/>
                        </a:cubicBezTo>
                        <a:cubicBezTo>
                          <a:pt x="1" y="103"/>
                          <a:pt x="32" y="134"/>
                          <a:pt x="68" y="134"/>
                        </a:cubicBezTo>
                        <a:lnTo>
                          <a:pt x="3059" y="134"/>
                        </a:lnTo>
                        <a:cubicBezTo>
                          <a:pt x="3094" y="134"/>
                          <a:pt x="3126" y="103"/>
                          <a:pt x="3126" y="66"/>
                        </a:cubicBezTo>
                        <a:cubicBezTo>
                          <a:pt x="3126" y="27"/>
                          <a:pt x="3094" y="0"/>
                          <a:pt x="3059" y="0"/>
                        </a:cubicBezTo>
                        <a:close/>
                      </a:path>
                    </a:pathLst>
                  </a:custGeom>
                  <a:solidFill>
                    <a:srgbClr val="3F3F3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6" name="Google Shape;496;g1d4d5cacef0_0_45"/>
                  <p:cNvSpPr/>
                  <p:nvPr/>
                </p:nvSpPr>
                <p:spPr>
                  <a:xfrm>
                    <a:off x="1168926" y="1230676"/>
                    <a:ext cx="401628" cy="17345"/>
                  </a:xfrm>
                  <a:custGeom>
                    <a:avLst/>
                    <a:gdLst/>
                    <a:ahLst/>
                    <a:cxnLst/>
                    <a:rect l="l" t="t" r="r" b="b"/>
                    <a:pathLst>
                      <a:path w="3126" h="135" extrusionOk="0">
                        <a:moveTo>
                          <a:pt x="68" y="1"/>
                        </a:moveTo>
                        <a:cubicBezTo>
                          <a:pt x="32" y="1"/>
                          <a:pt x="1" y="32"/>
                          <a:pt x="1" y="67"/>
                        </a:cubicBezTo>
                        <a:cubicBezTo>
                          <a:pt x="1" y="102"/>
                          <a:pt x="32" y="134"/>
                          <a:pt x="68" y="134"/>
                        </a:cubicBezTo>
                        <a:lnTo>
                          <a:pt x="3059" y="134"/>
                        </a:lnTo>
                        <a:cubicBezTo>
                          <a:pt x="3094" y="134"/>
                          <a:pt x="3126" y="102"/>
                          <a:pt x="3126" y="67"/>
                        </a:cubicBezTo>
                        <a:cubicBezTo>
                          <a:pt x="3126" y="32"/>
                          <a:pt x="3094" y="1"/>
                          <a:pt x="3059" y="1"/>
                        </a:cubicBezTo>
                        <a:close/>
                      </a:path>
                    </a:pathLst>
                  </a:custGeom>
                  <a:solidFill>
                    <a:srgbClr val="3F3F3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97" name="Google Shape;497;g1d4d5cacef0_0_45"/>
                <p:cNvSpPr/>
                <p:nvPr/>
              </p:nvSpPr>
              <p:spPr>
                <a:xfrm rot="-5400000" flipH="1">
                  <a:off x="723879" y="1460631"/>
                  <a:ext cx="1547454" cy="2379551"/>
                </a:xfrm>
                <a:custGeom>
                  <a:avLst/>
                  <a:gdLst/>
                  <a:ahLst/>
                  <a:cxnLst/>
                  <a:rect l="l" t="t" r="r" b="b"/>
                  <a:pathLst>
                    <a:path w="3448" h="6386" extrusionOk="0">
                      <a:moveTo>
                        <a:pt x="1693" y="1"/>
                      </a:moveTo>
                      <a:cubicBezTo>
                        <a:pt x="1603" y="1"/>
                        <a:pt x="1518" y="45"/>
                        <a:pt x="1462" y="121"/>
                      </a:cubicBezTo>
                      <a:lnTo>
                        <a:pt x="750" y="1153"/>
                      </a:lnTo>
                      <a:cubicBezTo>
                        <a:pt x="692" y="1239"/>
                        <a:pt x="685" y="1352"/>
                        <a:pt x="733" y="1442"/>
                      </a:cubicBezTo>
                      <a:cubicBezTo>
                        <a:pt x="781" y="1535"/>
                        <a:pt x="878" y="1593"/>
                        <a:pt x="981" y="1593"/>
                      </a:cubicBezTo>
                      <a:lnTo>
                        <a:pt x="1397" y="1593"/>
                      </a:lnTo>
                      <a:lnTo>
                        <a:pt x="1397" y="1958"/>
                      </a:lnTo>
                      <a:cubicBezTo>
                        <a:pt x="1397" y="2144"/>
                        <a:pt x="1245" y="2292"/>
                        <a:pt x="1063" y="2292"/>
                      </a:cubicBezTo>
                      <a:lnTo>
                        <a:pt x="894" y="2292"/>
                      </a:lnTo>
                      <a:cubicBezTo>
                        <a:pt x="399" y="2292"/>
                        <a:pt x="0" y="2694"/>
                        <a:pt x="0" y="3186"/>
                      </a:cubicBezTo>
                      <a:cubicBezTo>
                        <a:pt x="0" y="3681"/>
                        <a:pt x="399" y="4080"/>
                        <a:pt x="894" y="4080"/>
                      </a:cubicBezTo>
                      <a:lnTo>
                        <a:pt x="2553" y="4080"/>
                      </a:lnTo>
                      <a:cubicBezTo>
                        <a:pt x="2735" y="4080"/>
                        <a:pt x="2887" y="4232"/>
                        <a:pt x="2887" y="4415"/>
                      </a:cubicBezTo>
                      <a:lnTo>
                        <a:pt x="2887" y="4445"/>
                      </a:lnTo>
                      <a:cubicBezTo>
                        <a:pt x="2887" y="4631"/>
                        <a:pt x="2735" y="4782"/>
                        <a:pt x="2553" y="4782"/>
                      </a:cubicBezTo>
                      <a:lnTo>
                        <a:pt x="2236" y="4782"/>
                      </a:lnTo>
                      <a:cubicBezTo>
                        <a:pt x="1745" y="4782"/>
                        <a:pt x="1342" y="5182"/>
                        <a:pt x="1342" y="5677"/>
                      </a:cubicBezTo>
                      <a:lnTo>
                        <a:pt x="1342" y="6107"/>
                      </a:lnTo>
                      <a:cubicBezTo>
                        <a:pt x="1342" y="6262"/>
                        <a:pt x="1469" y="6386"/>
                        <a:pt x="1624" y="6386"/>
                      </a:cubicBezTo>
                      <a:cubicBezTo>
                        <a:pt x="1779" y="6386"/>
                        <a:pt x="1902" y="6262"/>
                        <a:pt x="1902" y="6107"/>
                      </a:cubicBezTo>
                      <a:lnTo>
                        <a:pt x="1902" y="5677"/>
                      </a:lnTo>
                      <a:cubicBezTo>
                        <a:pt x="1902" y="5491"/>
                        <a:pt x="2054" y="5339"/>
                        <a:pt x="2236" y="5339"/>
                      </a:cubicBezTo>
                      <a:lnTo>
                        <a:pt x="2553" y="5339"/>
                      </a:lnTo>
                      <a:cubicBezTo>
                        <a:pt x="3045" y="5339"/>
                        <a:pt x="3447" y="4941"/>
                        <a:pt x="3447" y="4445"/>
                      </a:cubicBezTo>
                      <a:lnTo>
                        <a:pt x="3447" y="4415"/>
                      </a:lnTo>
                      <a:cubicBezTo>
                        <a:pt x="3447" y="3923"/>
                        <a:pt x="3045" y="3520"/>
                        <a:pt x="2553" y="3520"/>
                      </a:cubicBezTo>
                      <a:lnTo>
                        <a:pt x="894" y="3520"/>
                      </a:lnTo>
                      <a:cubicBezTo>
                        <a:pt x="708" y="3520"/>
                        <a:pt x="557" y="3372"/>
                        <a:pt x="557" y="3186"/>
                      </a:cubicBezTo>
                      <a:cubicBezTo>
                        <a:pt x="557" y="3004"/>
                        <a:pt x="708" y="2852"/>
                        <a:pt x="894" y="2852"/>
                      </a:cubicBezTo>
                      <a:lnTo>
                        <a:pt x="1063" y="2852"/>
                      </a:lnTo>
                      <a:cubicBezTo>
                        <a:pt x="1555" y="2852"/>
                        <a:pt x="1958" y="2450"/>
                        <a:pt x="1958" y="1958"/>
                      </a:cubicBezTo>
                      <a:lnTo>
                        <a:pt x="1958" y="1593"/>
                      </a:lnTo>
                      <a:lnTo>
                        <a:pt x="2409" y="1593"/>
                      </a:lnTo>
                      <a:cubicBezTo>
                        <a:pt x="2512" y="1593"/>
                        <a:pt x="2608" y="1535"/>
                        <a:pt x="2656" y="1442"/>
                      </a:cubicBezTo>
                      <a:cubicBezTo>
                        <a:pt x="2704" y="1352"/>
                        <a:pt x="2698" y="1239"/>
                        <a:pt x="2639" y="1153"/>
                      </a:cubicBezTo>
                      <a:lnTo>
                        <a:pt x="1923" y="121"/>
                      </a:lnTo>
                      <a:cubicBezTo>
                        <a:pt x="1872" y="45"/>
                        <a:pt x="1786" y="1"/>
                        <a:pt x="1693" y="1"/>
                      </a:cubicBezTo>
                      <a:close/>
                    </a:path>
                  </a:pathLst>
                </a:cu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498" name="Google Shape;498;g1d4d5cacef0_0_45"/>
            <p:cNvSpPr/>
            <p:nvPr/>
          </p:nvSpPr>
          <p:spPr>
            <a:xfrm>
              <a:off x="6478600" y="3500225"/>
              <a:ext cx="1739100" cy="600300"/>
            </a:xfrm>
            <a:prstGeom prst="rect">
              <a:avLst/>
            </a:prstGeom>
            <a:noFill/>
            <a:ln w="2857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9" name="Google Shape;499;g1d4d5cacef0_0_45"/>
          <p:cNvSpPr/>
          <p:nvPr/>
        </p:nvSpPr>
        <p:spPr>
          <a:xfrm>
            <a:off x="365200" y="2631750"/>
            <a:ext cx="3721800" cy="265800"/>
          </a:xfrm>
          <a:prstGeom prst="rect">
            <a:avLst/>
          </a:prstGeom>
          <a:noFill/>
          <a:ln w="28575" cap="flat" cmpd="sng">
            <a:solidFill>
              <a:srgbClr val="0B539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g1d4d5cacef0_0_45"/>
          <p:cNvSpPr/>
          <p:nvPr/>
        </p:nvSpPr>
        <p:spPr>
          <a:xfrm>
            <a:off x="6870300" y="1523550"/>
            <a:ext cx="284400" cy="656400"/>
          </a:xfrm>
          <a:prstGeom prst="downArrow">
            <a:avLst>
              <a:gd name="adj1" fmla="val 50000"/>
              <a:gd name="adj2" fmla="val 50000"/>
            </a:avLst>
          </a:prstGeom>
          <a:solidFill>
            <a:srgbClr val="2C7ABC"/>
          </a:solidFill>
          <a:ln w="9525" cap="flat" cmpd="sng">
            <a:solidFill>
              <a:srgbClr val="23272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g1d4d5cacef0_0_45"/>
          <p:cNvSpPr/>
          <p:nvPr/>
        </p:nvSpPr>
        <p:spPr>
          <a:xfrm>
            <a:off x="6877650" y="2885850"/>
            <a:ext cx="284400" cy="656400"/>
          </a:xfrm>
          <a:prstGeom prst="downArrow">
            <a:avLst>
              <a:gd name="adj1" fmla="val 50000"/>
              <a:gd name="adj2" fmla="val 50000"/>
            </a:avLst>
          </a:prstGeom>
          <a:solidFill>
            <a:srgbClr val="2C7ABC"/>
          </a:solidFill>
          <a:ln w="9525" cap="flat" cmpd="sng">
            <a:solidFill>
              <a:srgbClr val="23272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6" name="Google Shape;506;g1cb766f12f0_0_76"/>
          <p:cNvSpPr txBox="1">
            <a:spLocks noGrp="1"/>
          </p:cNvSpPr>
          <p:nvPr>
            <p:ph type="title"/>
          </p:nvPr>
        </p:nvSpPr>
        <p:spPr>
          <a:xfrm>
            <a:off x="713225" y="389177"/>
            <a:ext cx="7717500" cy="572700"/>
          </a:xfrm>
          <a:prstGeom prst="rect">
            <a:avLst/>
          </a:prstGeom>
          <a:noFill/>
          <a:ln>
            <a:noFill/>
          </a:ln>
        </p:spPr>
        <p:txBody>
          <a:bodyPr spcFirstLastPara="1" wrap="square" lIns="91425" tIns="91425" rIns="91425" bIns="91425" anchor="ctr" anchorCtr="0">
            <a:noAutofit/>
          </a:bodyPr>
          <a:lstStyle/>
          <a:p>
            <a:pPr marL="0" lvl="0" indent="0" algn="r" rtl="1">
              <a:lnSpc>
                <a:spcPct val="100000"/>
              </a:lnSpc>
              <a:spcBef>
                <a:spcPts val="0"/>
              </a:spcBef>
              <a:spcAft>
                <a:spcPts val="0"/>
              </a:spcAft>
              <a:buSzPts val="2400"/>
              <a:buNone/>
            </a:pPr>
            <a:r>
              <a:rPr lang="en" sz="2800">
                <a:latin typeface="Calibri"/>
                <a:ea typeface="Calibri"/>
                <a:cs typeface="Calibri"/>
                <a:sym typeface="Calibri"/>
              </a:rPr>
              <a:t>הנתונים הנשלחים</a:t>
            </a:r>
            <a:endParaRPr sz="2800" b="1">
              <a:latin typeface="Calibri"/>
              <a:ea typeface="Calibri"/>
              <a:cs typeface="Calibri"/>
              <a:sym typeface="Calibri"/>
            </a:endParaRPr>
          </a:p>
        </p:txBody>
      </p:sp>
      <p:sp>
        <p:nvSpPr>
          <p:cNvPr id="507" name="Google Shape;507;g1cb766f12f0_0_76"/>
          <p:cNvSpPr txBox="1">
            <a:spLocks noGrp="1"/>
          </p:cNvSpPr>
          <p:nvPr>
            <p:ph type="body" idx="1"/>
          </p:nvPr>
        </p:nvSpPr>
        <p:spPr>
          <a:xfrm>
            <a:off x="4439800" y="1152475"/>
            <a:ext cx="3990900" cy="1826400"/>
          </a:xfrm>
          <a:prstGeom prst="rect">
            <a:avLst/>
          </a:prstGeom>
          <a:noFill/>
          <a:ln>
            <a:noFill/>
          </a:ln>
        </p:spPr>
        <p:txBody>
          <a:bodyPr spcFirstLastPara="1" wrap="square" lIns="91425" tIns="91425" rIns="91425" bIns="91425" anchor="t" anchorCtr="0">
            <a:noAutofit/>
          </a:bodyPr>
          <a:lstStyle/>
          <a:p>
            <a:pPr marL="0" lvl="0" indent="0" algn="r" rtl="1">
              <a:lnSpc>
                <a:spcPct val="90000"/>
              </a:lnSpc>
              <a:spcBef>
                <a:spcPts val="0"/>
              </a:spcBef>
              <a:spcAft>
                <a:spcPts val="0"/>
              </a:spcAft>
              <a:buNone/>
            </a:pPr>
            <a:r>
              <a:rPr lang="en" sz="1600">
                <a:solidFill>
                  <a:srgbClr val="C678DD"/>
                </a:solidFill>
                <a:highlight>
                  <a:schemeClr val="lt1"/>
                </a:highlight>
                <a:latin typeface="Calibri"/>
                <a:ea typeface="Calibri"/>
                <a:cs typeface="Calibri"/>
                <a:sym typeface="Calibri"/>
              </a:rPr>
              <a:t>שם המצלמה</a:t>
            </a:r>
            <a:endParaRPr sz="1600">
              <a:solidFill>
                <a:srgbClr val="C678DD"/>
              </a:solidFill>
              <a:highlight>
                <a:schemeClr val="lt1"/>
              </a:highlight>
              <a:latin typeface="Calibri"/>
              <a:ea typeface="Calibri"/>
              <a:cs typeface="Calibri"/>
              <a:sym typeface="Calibri"/>
            </a:endParaRPr>
          </a:p>
          <a:p>
            <a:pPr marL="0" lvl="0" indent="0" algn="r" rtl="1">
              <a:lnSpc>
                <a:spcPct val="90000"/>
              </a:lnSpc>
              <a:spcBef>
                <a:spcPts val="0"/>
              </a:spcBef>
              <a:spcAft>
                <a:spcPts val="0"/>
              </a:spcAft>
              <a:buNone/>
            </a:pPr>
            <a:r>
              <a:rPr lang="en" sz="1600">
                <a:solidFill>
                  <a:srgbClr val="989898"/>
                </a:solidFill>
                <a:highlight>
                  <a:schemeClr val="lt1"/>
                </a:highlight>
                <a:latin typeface="Calibri"/>
                <a:ea typeface="Calibri"/>
                <a:cs typeface="Calibri"/>
                <a:sym typeface="Calibri"/>
              </a:rPr>
              <a:t>נ.צ מצלמה</a:t>
            </a:r>
            <a:endParaRPr sz="1600">
              <a:solidFill>
                <a:srgbClr val="989898"/>
              </a:solidFill>
              <a:highlight>
                <a:schemeClr val="lt1"/>
              </a:highlight>
              <a:latin typeface="Calibri"/>
              <a:ea typeface="Calibri"/>
              <a:cs typeface="Calibri"/>
              <a:sym typeface="Calibri"/>
            </a:endParaRPr>
          </a:p>
          <a:p>
            <a:pPr marL="0" lvl="0" indent="0" algn="r" rtl="1">
              <a:lnSpc>
                <a:spcPct val="90000"/>
              </a:lnSpc>
              <a:spcBef>
                <a:spcPts val="0"/>
              </a:spcBef>
              <a:spcAft>
                <a:spcPts val="0"/>
              </a:spcAft>
              <a:buNone/>
            </a:pPr>
            <a:r>
              <a:rPr lang="en" sz="1600">
                <a:solidFill>
                  <a:srgbClr val="00AD7E"/>
                </a:solidFill>
                <a:highlight>
                  <a:schemeClr val="lt1"/>
                </a:highlight>
                <a:latin typeface="Calibri"/>
                <a:ea typeface="Calibri"/>
                <a:cs typeface="Calibri"/>
                <a:sym typeface="Calibri"/>
              </a:rPr>
              <a:t>תאריך וזמן העבירה</a:t>
            </a:r>
            <a:endParaRPr sz="1600">
              <a:solidFill>
                <a:srgbClr val="00AD7E"/>
              </a:solidFill>
              <a:highlight>
                <a:schemeClr val="lt1"/>
              </a:highlight>
              <a:latin typeface="Calibri"/>
              <a:ea typeface="Calibri"/>
              <a:cs typeface="Calibri"/>
              <a:sym typeface="Calibri"/>
            </a:endParaRPr>
          </a:p>
          <a:p>
            <a:pPr marL="0" lvl="0" indent="0" algn="r" rtl="1">
              <a:lnSpc>
                <a:spcPct val="90000"/>
              </a:lnSpc>
              <a:spcBef>
                <a:spcPts val="0"/>
              </a:spcBef>
              <a:spcAft>
                <a:spcPts val="0"/>
              </a:spcAft>
              <a:buNone/>
            </a:pPr>
            <a:r>
              <a:rPr lang="en" sz="1600">
                <a:solidFill>
                  <a:srgbClr val="E06C75"/>
                </a:solidFill>
                <a:highlight>
                  <a:schemeClr val="lt1"/>
                </a:highlight>
                <a:latin typeface="Calibri"/>
                <a:ea typeface="Calibri"/>
                <a:cs typeface="Calibri"/>
                <a:sym typeface="Calibri"/>
              </a:rPr>
              <a:t>תיאור העבירה</a:t>
            </a:r>
            <a:endParaRPr sz="1600">
              <a:solidFill>
                <a:srgbClr val="E06C75"/>
              </a:solidFill>
              <a:highlight>
                <a:schemeClr val="lt1"/>
              </a:highlight>
              <a:latin typeface="Calibri"/>
              <a:ea typeface="Calibri"/>
              <a:cs typeface="Calibri"/>
              <a:sym typeface="Calibri"/>
            </a:endParaRPr>
          </a:p>
          <a:p>
            <a:pPr marL="0" lvl="0" indent="0" algn="r" rtl="1">
              <a:lnSpc>
                <a:spcPct val="90000"/>
              </a:lnSpc>
              <a:spcBef>
                <a:spcPts val="0"/>
              </a:spcBef>
              <a:spcAft>
                <a:spcPts val="0"/>
              </a:spcAft>
              <a:buNone/>
            </a:pPr>
            <a:r>
              <a:rPr lang="en" sz="1600">
                <a:solidFill>
                  <a:srgbClr val="6C7DE0"/>
                </a:solidFill>
                <a:highlight>
                  <a:schemeClr val="lt1"/>
                </a:highlight>
                <a:latin typeface="Calibri"/>
                <a:ea typeface="Calibri"/>
                <a:cs typeface="Calibri"/>
                <a:sym typeface="Calibri"/>
              </a:rPr>
              <a:t>חומרת העבירה</a:t>
            </a:r>
            <a:endParaRPr sz="1600">
              <a:solidFill>
                <a:srgbClr val="6C7DE0"/>
              </a:solidFill>
              <a:highlight>
                <a:schemeClr val="lt1"/>
              </a:highlight>
              <a:latin typeface="Calibri"/>
              <a:ea typeface="Calibri"/>
              <a:cs typeface="Calibri"/>
              <a:sym typeface="Calibri"/>
            </a:endParaRPr>
          </a:p>
          <a:p>
            <a:pPr marL="0" lvl="0" indent="0" algn="r" rtl="1">
              <a:lnSpc>
                <a:spcPct val="90000"/>
              </a:lnSpc>
              <a:spcBef>
                <a:spcPts val="0"/>
              </a:spcBef>
              <a:spcAft>
                <a:spcPts val="0"/>
              </a:spcAft>
              <a:buNone/>
            </a:pPr>
            <a:r>
              <a:rPr lang="en" sz="1600">
                <a:solidFill>
                  <a:srgbClr val="9A00B3"/>
                </a:solidFill>
                <a:highlight>
                  <a:schemeClr val="lt1"/>
                </a:highlight>
                <a:latin typeface="Calibri"/>
                <a:ea typeface="Calibri"/>
                <a:cs typeface="Calibri"/>
                <a:sym typeface="Calibri"/>
              </a:rPr>
              <a:t>מיקום פרצוף</a:t>
            </a:r>
            <a:endParaRPr sz="1600">
              <a:solidFill>
                <a:srgbClr val="9A00B3"/>
              </a:solidFill>
              <a:highlight>
                <a:schemeClr val="lt1"/>
              </a:highlight>
              <a:latin typeface="Calibri"/>
              <a:ea typeface="Calibri"/>
              <a:cs typeface="Calibri"/>
              <a:sym typeface="Calibri"/>
            </a:endParaRPr>
          </a:p>
          <a:p>
            <a:pPr marL="0" lvl="0" indent="0" algn="r" rtl="1">
              <a:lnSpc>
                <a:spcPct val="90000"/>
              </a:lnSpc>
              <a:spcBef>
                <a:spcPts val="0"/>
              </a:spcBef>
              <a:spcAft>
                <a:spcPts val="0"/>
              </a:spcAft>
              <a:buNone/>
            </a:pPr>
            <a:r>
              <a:rPr lang="en" sz="1600">
                <a:solidFill>
                  <a:srgbClr val="F6DC02"/>
                </a:solidFill>
                <a:highlight>
                  <a:schemeClr val="lt1"/>
                </a:highlight>
                <a:latin typeface="Calibri"/>
                <a:ea typeface="Calibri"/>
                <a:cs typeface="Calibri"/>
                <a:sym typeface="Calibri"/>
              </a:rPr>
              <a:t>סרטון</a:t>
            </a:r>
            <a:endParaRPr sz="1600">
              <a:solidFill>
                <a:srgbClr val="F6DC02"/>
              </a:solidFill>
              <a:highlight>
                <a:schemeClr val="lt1"/>
              </a:highlight>
              <a:latin typeface="Calibri"/>
              <a:ea typeface="Calibri"/>
              <a:cs typeface="Calibri"/>
              <a:sym typeface="Calibri"/>
            </a:endParaRPr>
          </a:p>
          <a:p>
            <a:pPr marL="0" lvl="0" indent="0" algn="r" rtl="1">
              <a:lnSpc>
                <a:spcPct val="90000"/>
              </a:lnSpc>
              <a:spcBef>
                <a:spcPts val="0"/>
              </a:spcBef>
              <a:spcAft>
                <a:spcPts val="0"/>
              </a:spcAft>
              <a:buClr>
                <a:schemeClr val="dk1"/>
              </a:buClr>
              <a:buSzPts val="2800"/>
              <a:buNone/>
            </a:pPr>
            <a:endParaRPr sz="1600">
              <a:latin typeface="Calibri"/>
              <a:ea typeface="Calibri"/>
              <a:cs typeface="Calibri"/>
              <a:sym typeface="Calibri"/>
            </a:endParaRPr>
          </a:p>
          <a:p>
            <a:pPr marL="177800" lvl="0" indent="0" algn="r" rtl="1">
              <a:lnSpc>
                <a:spcPct val="90000"/>
              </a:lnSpc>
              <a:spcBef>
                <a:spcPts val="0"/>
              </a:spcBef>
              <a:spcAft>
                <a:spcPts val="0"/>
              </a:spcAft>
              <a:buClr>
                <a:schemeClr val="dk1"/>
              </a:buClr>
              <a:buSzPts val="2800"/>
              <a:buNone/>
            </a:pPr>
            <a:endParaRPr sz="1600">
              <a:latin typeface="Calibri"/>
              <a:ea typeface="Calibri"/>
              <a:cs typeface="Calibri"/>
              <a:sym typeface="Calibri"/>
            </a:endParaRPr>
          </a:p>
        </p:txBody>
      </p:sp>
      <p:pic>
        <p:nvPicPr>
          <p:cNvPr id="508" name="Google Shape;508;g1cb766f12f0_0_76"/>
          <p:cNvPicPr preferRelativeResize="0"/>
          <p:nvPr/>
        </p:nvPicPr>
        <p:blipFill>
          <a:blip r:embed="rId3">
            <a:alphaModFix/>
          </a:blip>
          <a:stretch>
            <a:fillRect/>
          </a:stretch>
        </p:blipFill>
        <p:spPr>
          <a:xfrm>
            <a:off x="663400" y="818125"/>
            <a:ext cx="3661908" cy="3507249"/>
          </a:xfrm>
          <a:prstGeom prst="rect">
            <a:avLst/>
          </a:prstGeom>
          <a:noFill/>
          <a:ln>
            <a:noFill/>
          </a:ln>
        </p:spPr>
      </p:pic>
      <p:sp>
        <p:nvSpPr>
          <p:cNvPr id="509" name="Google Shape;509;g1cb766f12f0_0_76"/>
          <p:cNvSpPr/>
          <p:nvPr/>
        </p:nvSpPr>
        <p:spPr>
          <a:xfrm>
            <a:off x="875025" y="1007225"/>
            <a:ext cx="551400" cy="129600"/>
          </a:xfrm>
          <a:prstGeom prst="rect">
            <a:avLst/>
          </a:prstGeom>
          <a:solidFill>
            <a:srgbClr val="FF11CC">
              <a:alpha val="3451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g1cb766f12f0_0_76"/>
          <p:cNvSpPr/>
          <p:nvPr/>
        </p:nvSpPr>
        <p:spPr>
          <a:xfrm>
            <a:off x="2582700" y="1007225"/>
            <a:ext cx="1037400" cy="129600"/>
          </a:xfrm>
          <a:prstGeom prst="rect">
            <a:avLst/>
          </a:prstGeom>
          <a:solidFill>
            <a:srgbClr val="336574">
              <a:alpha val="5333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g1cb766f12f0_0_76"/>
          <p:cNvSpPr/>
          <p:nvPr/>
        </p:nvSpPr>
        <p:spPr>
          <a:xfrm>
            <a:off x="2755800" y="1165875"/>
            <a:ext cx="864300" cy="129600"/>
          </a:xfrm>
          <a:prstGeom prst="rect">
            <a:avLst/>
          </a:prstGeom>
          <a:solidFill>
            <a:srgbClr val="00AD7E">
              <a:alpha val="5333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g1cb766f12f0_0_76"/>
          <p:cNvSpPr/>
          <p:nvPr/>
        </p:nvSpPr>
        <p:spPr>
          <a:xfrm>
            <a:off x="3040000" y="1324525"/>
            <a:ext cx="1026300" cy="129600"/>
          </a:xfrm>
          <a:prstGeom prst="rect">
            <a:avLst/>
          </a:prstGeom>
          <a:solidFill>
            <a:srgbClr val="E06C75">
              <a:alpha val="553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g1cb766f12f0_0_76"/>
          <p:cNvSpPr/>
          <p:nvPr/>
        </p:nvSpPr>
        <p:spPr>
          <a:xfrm>
            <a:off x="1836225" y="1474700"/>
            <a:ext cx="878400" cy="129600"/>
          </a:xfrm>
          <a:prstGeom prst="rect">
            <a:avLst/>
          </a:prstGeom>
          <a:solidFill>
            <a:srgbClr val="6C7DE0">
              <a:alpha val="553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g1cb766f12f0_0_76"/>
          <p:cNvSpPr/>
          <p:nvPr/>
        </p:nvSpPr>
        <p:spPr>
          <a:xfrm>
            <a:off x="2833175" y="1474700"/>
            <a:ext cx="1114800" cy="129600"/>
          </a:xfrm>
          <a:prstGeom prst="rect">
            <a:avLst/>
          </a:prstGeom>
          <a:solidFill>
            <a:srgbClr val="9A00B3">
              <a:alpha val="553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g1cb766f12f0_0_76"/>
          <p:cNvSpPr/>
          <p:nvPr/>
        </p:nvSpPr>
        <p:spPr>
          <a:xfrm>
            <a:off x="1704300" y="1633800"/>
            <a:ext cx="328800" cy="129600"/>
          </a:xfrm>
          <a:prstGeom prst="rect">
            <a:avLst/>
          </a:prstGeom>
          <a:solidFill>
            <a:srgbClr val="F6DC02">
              <a:alpha val="553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19"/>
        <p:cNvGrpSpPr/>
        <p:nvPr/>
      </p:nvGrpSpPr>
      <p:grpSpPr>
        <a:xfrm>
          <a:off x="0" y="0"/>
          <a:ext cx="0" cy="0"/>
          <a:chOff x="0" y="0"/>
          <a:chExt cx="0" cy="0"/>
        </a:xfrm>
      </p:grpSpPr>
      <p:grpSp>
        <p:nvGrpSpPr>
          <p:cNvPr id="520" name="Google Shape;520;g1cb766f12f0_0_150"/>
          <p:cNvGrpSpPr/>
          <p:nvPr/>
        </p:nvGrpSpPr>
        <p:grpSpPr>
          <a:xfrm>
            <a:off x="4540225" y="1455987"/>
            <a:ext cx="3550200" cy="633588"/>
            <a:chOff x="4873250" y="1455987"/>
            <a:chExt cx="3550200" cy="633588"/>
          </a:xfrm>
        </p:grpSpPr>
        <p:sp>
          <p:nvSpPr>
            <p:cNvPr id="521" name="Google Shape;521;g1cb766f12f0_0_150"/>
            <p:cNvSpPr txBox="1"/>
            <p:nvPr/>
          </p:nvSpPr>
          <p:spPr>
            <a:xfrm>
              <a:off x="5665249" y="1472175"/>
              <a:ext cx="2758200" cy="2925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ctr" rtl="1">
                <a:lnSpc>
                  <a:spcPct val="100000"/>
                </a:lnSpc>
                <a:spcBef>
                  <a:spcPts val="0"/>
                </a:spcBef>
                <a:spcAft>
                  <a:spcPts val="0"/>
                </a:spcAft>
                <a:buClr>
                  <a:srgbClr val="000000"/>
                </a:buClr>
                <a:buSzPts val="1800"/>
                <a:buFont typeface="Arial"/>
                <a:buNone/>
              </a:pPr>
              <a:r>
                <a:rPr lang="en" sz="1800">
                  <a:solidFill>
                    <a:schemeClr val="dk1"/>
                  </a:solidFill>
                  <a:latin typeface="Calibri"/>
                  <a:ea typeface="Calibri"/>
                  <a:cs typeface="Calibri"/>
                  <a:sym typeface="Calibri"/>
                </a:rPr>
                <a:t>חוסר באכיפה</a:t>
              </a:r>
              <a:endParaRPr/>
            </a:p>
          </p:txBody>
        </p:sp>
        <p:sp>
          <p:nvSpPr>
            <p:cNvPr id="522" name="Google Shape;522;g1cb766f12f0_0_150"/>
            <p:cNvSpPr txBox="1"/>
            <p:nvPr/>
          </p:nvSpPr>
          <p:spPr>
            <a:xfrm>
              <a:off x="5665250" y="1764675"/>
              <a:ext cx="2758200" cy="3249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Ubuntu"/>
                <a:ea typeface="Ubuntu"/>
                <a:cs typeface="Ubuntu"/>
                <a:sym typeface="Ubuntu"/>
              </a:endParaRPr>
            </a:p>
          </p:txBody>
        </p:sp>
        <p:sp>
          <p:nvSpPr>
            <p:cNvPr id="523" name="Google Shape;523;g1cb766f12f0_0_150"/>
            <p:cNvSpPr txBox="1"/>
            <p:nvPr/>
          </p:nvSpPr>
          <p:spPr>
            <a:xfrm>
              <a:off x="4873250" y="1455987"/>
              <a:ext cx="675600" cy="324900"/>
            </a:xfrm>
            <a:prstGeom prst="rect">
              <a:avLst/>
            </a:prstGeom>
            <a:solidFill>
              <a:schemeClr val="accent5"/>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0" i="0" u="none" strike="noStrike" cap="none">
                  <a:solidFill>
                    <a:schemeClr val="lt1"/>
                  </a:solidFill>
                  <a:latin typeface="Krona One"/>
                  <a:ea typeface="Krona One"/>
                  <a:cs typeface="Krona One"/>
                  <a:sym typeface="Krona One"/>
                </a:rPr>
                <a:t>01</a:t>
              </a:r>
              <a:endParaRPr sz="1200" b="0" i="0" u="none" strike="noStrike" cap="none">
                <a:solidFill>
                  <a:schemeClr val="lt1"/>
                </a:solidFill>
                <a:latin typeface="Krona One"/>
                <a:ea typeface="Krona One"/>
                <a:cs typeface="Krona One"/>
                <a:sym typeface="Krona One"/>
              </a:endParaRPr>
            </a:p>
          </p:txBody>
        </p:sp>
      </p:grpSp>
      <p:grpSp>
        <p:nvGrpSpPr>
          <p:cNvPr id="524" name="Google Shape;524;g1cb766f12f0_0_150"/>
          <p:cNvGrpSpPr/>
          <p:nvPr/>
        </p:nvGrpSpPr>
        <p:grpSpPr>
          <a:xfrm>
            <a:off x="4540225" y="2521274"/>
            <a:ext cx="3550200" cy="633589"/>
            <a:chOff x="4873250" y="2521274"/>
            <a:chExt cx="3550200" cy="633589"/>
          </a:xfrm>
        </p:grpSpPr>
        <p:sp>
          <p:nvSpPr>
            <p:cNvPr id="525" name="Google Shape;525;g1cb766f12f0_0_150"/>
            <p:cNvSpPr txBox="1"/>
            <p:nvPr/>
          </p:nvSpPr>
          <p:spPr>
            <a:xfrm>
              <a:off x="5665249" y="2537463"/>
              <a:ext cx="2758200" cy="2925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ctr" rtl="1">
                <a:lnSpc>
                  <a:spcPct val="100000"/>
                </a:lnSpc>
                <a:spcBef>
                  <a:spcPts val="0"/>
                </a:spcBef>
                <a:spcAft>
                  <a:spcPts val="0"/>
                </a:spcAft>
                <a:buClr>
                  <a:srgbClr val="000000"/>
                </a:buClr>
                <a:buSzPts val="1800"/>
                <a:buFont typeface="Arial"/>
                <a:buNone/>
              </a:pPr>
              <a:r>
                <a:rPr lang="en" sz="1800">
                  <a:solidFill>
                    <a:schemeClr val="dk1"/>
                  </a:solidFill>
                  <a:latin typeface="Calibri"/>
                  <a:ea typeface="Calibri"/>
                  <a:cs typeface="Calibri"/>
                  <a:sym typeface="Calibri"/>
                </a:rPr>
                <a:t>תאונות דרכים</a:t>
              </a:r>
              <a:endParaRPr sz="1800" b="0" i="0" u="none" strike="noStrike" cap="none">
                <a:solidFill>
                  <a:schemeClr val="dk1"/>
                </a:solidFill>
                <a:latin typeface="Calibri"/>
                <a:ea typeface="Calibri"/>
                <a:cs typeface="Calibri"/>
                <a:sym typeface="Calibri"/>
              </a:endParaRPr>
            </a:p>
          </p:txBody>
        </p:sp>
        <p:sp>
          <p:nvSpPr>
            <p:cNvPr id="526" name="Google Shape;526;g1cb766f12f0_0_150"/>
            <p:cNvSpPr txBox="1"/>
            <p:nvPr/>
          </p:nvSpPr>
          <p:spPr>
            <a:xfrm>
              <a:off x="5665250" y="2829963"/>
              <a:ext cx="2758200" cy="3249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Ubuntu"/>
                <a:ea typeface="Ubuntu"/>
                <a:cs typeface="Ubuntu"/>
                <a:sym typeface="Ubuntu"/>
              </a:endParaRPr>
            </a:p>
          </p:txBody>
        </p:sp>
        <p:sp>
          <p:nvSpPr>
            <p:cNvPr id="527" name="Google Shape;527;g1cb766f12f0_0_150"/>
            <p:cNvSpPr txBox="1"/>
            <p:nvPr/>
          </p:nvSpPr>
          <p:spPr>
            <a:xfrm>
              <a:off x="4873250" y="2521274"/>
              <a:ext cx="675600" cy="324900"/>
            </a:xfrm>
            <a:prstGeom prst="rect">
              <a:avLst/>
            </a:prstGeom>
            <a:solidFill>
              <a:schemeClr val="dk1"/>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0" i="0" u="none" strike="noStrike" cap="none">
                  <a:solidFill>
                    <a:schemeClr val="lt1"/>
                  </a:solidFill>
                  <a:latin typeface="Krona One"/>
                  <a:ea typeface="Krona One"/>
                  <a:cs typeface="Krona One"/>
                  <a:sym typeface="Krona One"/>
                </a:rPr>
                <a:t>02</a:t>
              </a:r>
              <a:endParaRPr sz="1200" b="0" i="0" u="none" strike="noStrike" cap="none">
                <a:solidFill>
                  <a:schemeClr val="lt1"/>
                </a:solidFill>
                <a:latin typeface="Krona One"/>
                <a:ea typeface="Krona One"/>
                <a:cs typeface="Krona One"/>
                <a:sym typeface="Krona One"/>
              </a:endParaRPr>
            </a:p>
          </p:txBody>
        </p:sp>
      </p:grpSp>
      <p:grpSp>
        <p:nvGrpSpPr>
          <p:cNvPr id="528" name="Google Shape;528;g1cb766f12f0_0_150"/>
          <p:cNvGrpSpPr/>
          <p:nvPr/>
        </p:nvGrpSpPr>
        <p:grpSpPr>
          <a:xfrm>
            <a:off x="4540225" y="3586562"/>
            <a:ext cx="3550200" cy="633588"/>
            <a:chOff x="4873250" y="3586562"/>
            <a:chExt cx="3550200" cy="633588"/>
          </a:xfrm>
        </p:grpSpPr>
        <p:sp>
          <p:nvSpPr>
            <p:cNvPr id="529" name="Google Shape;529;g1cb766f12f0_0_150"/>
            <p:cNvSpPr txBox="1"/>
            <p:nvPr/>
          </p:nvSpPr>
          <p:spPr>
            <a:xfrm>
              <a:off x="5665249" y="3602750"/>
              <a:ext cx="2758200" cy="2925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ctr" rtl="1">
                <a:lnSpc>
                  <a:spcPct val="100000"/>
                </a:lnSpc>
                <a:spcBef>
                  <a:spcPts val="0"/>
                </a:spcBef>
                <a:spcAft>
                  <a:spcPts val="0"/>
                </a:spcAft>
                <a:buClr>
                  <a:srgbClr val="000000"/>
                </a:buClr>
                <a:buSzPts val="1800"/>
                <a:buFont typeface="Arial"/>
                <a:buNone/>
              </a:pPr>
              <a:r>
                <a:rPr lang="en" sz="1800" b="0" i="0" u="none" strike="noStrike" cap="none">
                  <a:solidFill>
                    <a:schemeClr val="dk1"/>
                  </a:solidFill>
                  <a:latin typeface="Calibri"/>
                  <a:ea typeface="Calibri"/>
                  <a:cs typeface="Calibri"/>
                  <a:sym typeface="Calibri"/>
                </a:rPr>
                <a:t>עצבים וחוסר אמון</a:t>
              </a:r>
              <a:endParaRPr sz="1800" b="0" i="0" u="none" strike="noStrike" cap="none">
                <a:solidFill>
                  <a:schemeClr val="dk1"/>
                </a:solidFill>
                <a:latin typeface="Calibri"/>
                <a:ea typeface="Calibri"/>
                <a:cs typeface="Calibri"/>
                <a:sym typeface="Calibri"/>
              </a:endParaRPr>
            </a:p>
          </p:txBody>
        </p:sp>
        <p:sp>
          <p:nvSpPr>
            <p:cNvPr id="530" name="Google Shape;530;g1cb766f12f0_0_150"/>
            <p:cNvSpPr txBox="1"/>
            <p:nvPr/>
          </p:nvSpPr>
          <p:spPr>
            <a:xfrm>
              <a:off x="5665250" y="3895250"/>
              <a:ext cx="2758200" cy="3249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Ubuntu"/>
                <a:ea typeface="Ubuntu"/>
                <a:cs typeface="Ubuntu"/>
                <a:sym typeface="Ubuntu"/>
              </a:endParaRPr>
            </a:p>
          </p:txBody>
        </p:sp>
        <p:sp>
          <p:nvSpPr>
            <p:cNvPr id="531" name="Google Shape;531;g1cb766f12f0_0_150"/>
            <p:cNvSpPr txBox="1"/>
            <p:nvPr/>
          </p:nvSpPr>
          <p:spPr>
            <a:xfrm>
              <a:off x="4873250" y="3586562"/>
              <a:ext cx="675600" cy="324900"/>
            </a:xfrm>
            <a:prstGeom prst="rect">
              <a:avLst/>
            </a:prstGeom>
            <a:solidFill>
              <a:schemeClr val="accent6"/>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0" i="0" u="none" strike="noStrike" cap="none">
                  <a:solidFill>
                    <a:schemeClr val="lt1"/>
                  </a:solidFill>
                  <a:latin typeface="Krona One"/>
                  <a:ea typeface="Krona One"/>
                  <a:cs typeface="Krona One"/>
                  <a:sym typeface="Krona One"/>
                </a:rPr>
                <a:t>03</a:t>
              </a:r>
              <a:endParaRPr sz="1200" b="0" i="0" u="none" strike="noStrike" cap="none">
                <a:solidFill>
                  <a:schemeClr val="lt1"/>
                </a:solidFill>
                <a:latin typeface="Krona One"/>
                <a:ea typeface="Krona One"/>
                <a:cs typeface="Krona One"/>
                <a:sym typeface="Krona One"/>
              </a:endParaRPr>
            </a:p>
          </p:txBody>
        </p:sp>
      </p:grpSp>
      <p:sp>
        <p:nvSpPr>
          <p:cNvPr id="532" name="Google Shape;532;g1cb766f12f0_0_150"/>
          <p:cNvSpPr/>
          <p:nvPr/>
        </p:nvSpPr>
        <p:spPr>
          <a:xfrm>
            <a:off x="1053513" y="1262313"/>
            <a:ext cx="712200" cy="712200"/>
          </a:xfrm>
          <a:prstGeom prst="ellipse">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3" name="Google Shape;533;g1cb766f12f0_0_150"/>
          <p:cNvSpPr/>
          <p:nvPr/>
        </p:nvSpPr>
        <p:spPr>
          <a:xfrm>
            <a:off x="1053525" y="2327643"/>
            <a:ext cx="712200" cy="712200"/>
          </a:xfrm>
          <a:prstGeom prst="ellipse">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4" name="Google Shape;534;g1cb766f12f0_0_150"/>
          <p:cNvSpPr/>
          <p:nvPr/>
        </p:nvSpPr>
        <p:spPr>
          <a:xfrm>
            <a:off x="1053516" y="3392875"/>
            <a:ext cx="712200" cy="712200"/>
          </a:xfrm>
          <a:prstGeom prst="ellipse">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535" name="Google Shape;535;g1cb766f12f0_0_150"/>
          <p:cNvCxnSpPr>
            <a:stCxn id="532" idx="6"/>
            <a:endCxn id="523" idx="1"/>
          </p:cNvCxnSpPr>
          <p:nvPr/>
        </p:nvCxnSpPr>
        <p:spPr>
          <a:xfrm>
            <a:off x="1765713" y="1618413"/>
            <a:ext cx="2774400" cy="0"/>
          </a:xfrm>
          <a:prstGeom prst="straightConnector1">
            <a:avLst/>
          </a:prstGeom>
          <a:noFill/>
          <a:ln w="38100" cap="flat" cmpd="sng">
            <a:solidFill>
              <a:schemeClr val="dk2"/>
            </a:solidFill>
            <a:prstDash val="dash"/>
            <a:round/>
            <a:headEnd type="none" w="sm" len="sm"/>
            <a:tailEnd type="none" w="sm" len="sm"/>
          </a:ln>
        </p:spPr>
      </p:cxnSp>
      <p:cxnSp>
        <p:nvCxnSpPr>
          <p:cNvPr id="536" name="Google Shape;536;g1cb766f12f0_0_150"/>
          <p:cNvCxnSpPr>
            <a:stCxn id="533" idx="6"/>
            <a:endCxn id="527" idx="1"/>
          </p:cNvCxnSpPr>
          <p:nvPr/>
        </p:nvCxnSpPr>
        <p:spPr>
          <a:xfrm>
            <a:off x="1765725" y="2683743"/>
            <a:ext cx="2774400" cy="0"/>
          </a:xfrm>
          <a:prstGeom prst="straightConnector1">
            <a:avLst/>
          </a:prstGeom>
          <a:noFill/>
          <a:ln w="38100" cap="flat" cmpd="sng">
            <a:solidFill>
              <a:schemeClr val="dk2"/>
            </a:solidFill>
            <a:prstDash val="dash"/>
            <a:round/>
            <a:headEnd type="none" w="sm" len="sm"/>
            <a:tailEnd type="none" w="sm" len="sm"/>
          </a:ln>
        </p:spPr>
      </p:cxnSp>
      <p:cxnSp>
        <p:nvCxnSpPr>
          <p:cNvPr id="537" name="Google Shape;537;g1cb766f12f0_0_150"/>
          <p:cNvCxnSpPr>
            <a:stCxn id="534" idx="6"/>
            <a:endCxn id="531" idx="1"/>
          </p:cNvCxnSpPr>
          <p:nvPr/>
        </p:nvCxnSpPr>
        <p:spPr>
          <a:xfrm>
            <a:off x="1765716" y="3748975"/>
            <a:ext cx="2774400" cy="0"/>
          </a:xfrm>
          <a:prstGeom prst="straightConnector1">
            <a:avLst/>
          </a:prstGeom>
          <a:noFill/>
          <a:ln w="38100" cap="flat" cmpd="sng">
            <a:solidFill>
              <a:schemeClr val="dk2"/>
            </a:solidFill>
            <a:prstDash val="dash"/>
            <a:round/>
            <a:headEnd type="none" w="sm" len="sm"/>
            <a:tailEnd type="none" w="sm" len="sm"/>
          </a:ln>
        </p:spPr>
      </p:cxnSp>
      <p:sp>
        <p:nvSpPr>
          <p:cNvPr id="538" name="Google Shape;538;g1cb766f12f0_0_150"/>
          <p:cNvSpPr txBox="1">
            <a:spLocks noGrp="1"/>
          </p:cNvSpPr>
          <p:nvPr>
            <p:ph type="title"/>
          </p:nvPr>
        </p:nvSpPr>
        <p:spPr>
          <a:xfrm>
            <a:off x="431371" y="378293"/>
            <a:ext cx="6773826" cy="572700"/>
          </a:xfrm>
          <a:prstGeom prst="rect">
            <a:avLst/>
          </a:prstGeom>
          <a:noFill/>
          <a:ln>
            <a:noFill/>
          </a:ln>
        </p:spPr>
        <p:txBody>
          <a:bodyPr spcFirstLastPara="1" wrap="square" lIns="91425" tIns="91425" rIns="91425" bIns="91425" anchor="ctr" anchorCtr="0">
            <a:noAutofit/>
          </a:bodyPr>
          <a:lstStyle/>
          <a:p>
            <a:pPr marL="0" lvl="0" indent="0" algn="r" rtl="1">
              <a:lnSpc>
                <a:spcPct val="100000"/>
              </a:lnSpc>
              <a:spcBef>
                <a:spcPts val="0"/>
              </a:spcBef>
              <a:spcAft>
                <a:spcPts val="0"/>
              </a:spcAft>
              <a:buSzPts val="2400"/>
              <a:buNone/>
            </a:pPr>
            <a:r>
              <a:rPr lang="en" sz="2800" dirty="0">
                <a:latin typeface="Calibri"/>
                <a:ea typeface="Calibri"/>
                <a:cs typeface="Calibri"/>
                <a:sym typeface="Calibri"/>
              </a:rPr>
              <a:t>למה זה טוב?</a:t>
            </a:r>
            <a:endParaRPr sz="2800" dirty="0">
              <a:latin typeface="Calibri"/>
              <a:ea typeface="Calibri"/>
              <a:cs typeface="Calibri"/>
              <a:sym typeface="Calibri"/>
            </a:endParaRPr>
          </a:p>
        </p:txBody>
      </p:sp>
      <p:pic>
        <p:nvPicPr>
          <p:cNvPr id="539" name="Google Shape;539;g1cb766f12f0_0_150"/>
          <p:cNvPicPr preferRelativeResize="0"/>
          <p:nvPr/>
        </p:nvPicPr>
        <p:blipFill rotWithShape="1">
          <a:blip r:embed="rId3">
            <a:alphaModFix/>
          </a:blip>
          <a:srcRect l="30939" t="11864" r="30268" b="14486"/>
          <a:stretch/>
        </p:blipFill>
        <p:spPr>
          <a:xfrm>
            <a:off x="1053425" y="2327600"/>
            <a:ext cx="712200" cy="712200"/>
          </a:xfrm>
          <a:prstGeom prst="ellipse">
            <a:avLst/>
          </a:prstGeom>
          <a:noFill/>
          <a:ln>
            <a:noFill/>
          </a:ln>
        </p:spPr>
      </p:pic>
      <p:pic>
        <p:nvPicPr>
          <p:cNvPr id="540" name="Google Shape;540;g1cb766f12f0_0_150"/>
          <p:cNvPicPr preferRelativeResize="0"/>
          <p:nvPr/>
        </p:nvPicPr>
        <p:blipFill rotWithShape="1">
          <a:blip r:embed="rId4">
            <a:alphaModFix/>
          </a:blip>
          <a:srcRect l="28481" t="4937" r="28442" b="12906"/>
          <a:stretch/>
        </p:blipFill>
        <p:spPr>
          <a:xfrm>
            <a:off x="1094125" y="3392975"/>
            <a:ext cx="631002" cy="676850"/>
          </a:xfrm>
          <a:prstGeom prst="rect">
            <a:avLst/>
          </a:prstGeom>
          <a:noFill/>
          <a:ln>
            <a:noFill/>
          </a:ln>
        </p:spPr>
      </p:pic>
      <p:pic>
        <p:nvPicPr>
          <p:cNvPr id="541" name="Google Shape;541;g1cb766f12f0_0_150"/>
          <p:cNvPicPr preferRelativeResize="0"/>
          <p:nvPr/>
        </p:nvPicPr>
        <p:blipFill rotWithShape="1">
          <a:blip r:embed="rId5">
            <a:alphaModFix/>
          </a:blip>
          <a:srcRect l="39050" t="31189" r="39686" b="31573"/>
          <a:stretch/>
        </p:blipFill>
        <p:spPr>
          <a:xfrm>
            <a:off x="1053425" y="1272938"/>
            <a:ext cx="712200" cy="701700"/>
          </a:xfrm>
          <a:prstGeom prst="ellipse">
            <a:avLst/>
          </a:prstGeom>
          <a:noFill/>
          <a:ln>
            <a:noFill/>
          </a:ln>
        </p:spPr>
      </p:pic>
      <p:sp>
        <p:nvSpPr>
          <p:cNvPr id="542" name="Google Shape;542;g1cb766f12f0_0_150"/>
          <p:cNvSpPr/>
          <p:nvPr/>
        </p:nvSpPr>
        <p:spPr>
          <a:xfrm>
            <a:off x="7776850" y="1332063"/>
            <a:ext cx="572700" cy="572700"/>
          </a:xfrm>
          <a:prstGeom prst="ellipse">
            <a:avLst/>
          </a:prstGeom>
          <a:gradFill>
            <a:gsLst>
              <a:gs pos="0">
                <a:srgbClr val="51AB2A"/>
              </a:gs>
              <a:gs pos="100000">
                <a:srgbClr val="203E13"/>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543" name="Google Shape;543;g1cb766f12f0_0_150"/>
          <p:cNvGrpSpPr/>
          <p:nvPr/>
        </p:nvGrpSpPr>
        <p:grpSpPr>
          <a:xfrm>
            <a:off x="7909081" y="1469862"/>
            <a:ext cx="308234" cy="308234"/>
            <a:chOff x="1487200" y="4993750"/>
            <a:chExt cx="483125" cy="483125"/>
          </a:xfrm>
        </p:grpSpPr>
        <p:sp>
          <p:nvSpPr>
            <p:cNvPr id="544" name="Google Shape;544;g1cb766f12f0_0_150"/>
            <p:cNvSpPr/>
            <p:nvPr/>
          </p:nvSpPr>
          <p:spPr>
            <a:xfrm>
              <a:off x="1487200" y="4993750"/>
              <a:ext cx="483125" cy="483125"/>
            </a:xfrm>
            <a:custGeom>
              <a:avLst/>
              <a:gdLst/>
              <a:ahLst/>
              <a:cxnLst/>
              <a:rect l="l" t="t" r="r" b="b"/>
              <a:pathLst>
                <a:path w="19325" h="19325" extrusionOk="0">
                  <a:moveTo>
                    <a:pt x="9662" y="1133"/>
                  </a:moveTo>
                  <a:cubicBezTo>
                    <a:pt x="11824" y="1133"/>
                    <a:pt x="13983" y="1975"/>
                    <a:pt x="15668" y="3657"/>
                  </a:cubicBezTo>
                  <a:cubicBezTo>
                    <a:pt x="19035" y="7027"/>
                    <a:pt x="19035" y="12302"/>
                    <a:pt x="15668" y="15668"/>
                  </a:cubicBezTo>
                  <a:cubicBezTo>
                    <a:pt x="13983" y="17352"/>
                    <a:pt x="11822" y="18193"/>
                    <a:pt x="9661" y="18193"/>
                  </a:cubicBezTo>
                  <a:cubicBezTo>
                    <a:pt x="7500" y="18193"/>
                    <a:pt x="5340" y="17352"/>
                    <a:pt x="3657" y="15668"/>
                  </a:cubicBezTo>
                  <a:cubicBezTo>
                    <a:pt x="290" y="12302"/>
                    <a:pt x="290" y="7024"/>
                    <a:pt x="3657" y="3657"/>
                  </a:cubicBezTo>
                  <a:cubicBezTo>
                    <a:pt x="5342" y="1975"/>
                    <a:pt x="7500" y="1133"/>
                    <a:pt x="9662" y="1133"/>
                  </a:cubicBezTo>
                  <a:close/>
                  <a:moveTo>
                    <a:pt x="9662" y="1"/>
                  </a:moveTo>
                  <a:cubicBezTo>
                    <a:pt x="7117" y="1"/>
                    <a:pt x="4698" y="1015"/>
                    <a:pt x="2857" y="2857"/>
                  </a:cubicBezTo>
                  <a:cubicBezTo>
                    <a:pt x="1015" y="4699"/>
                    <a:pt x="0" y="7117"/>
                    <a:pt x="0" y="9663"/>
                  </a:cubicBezTo>
                  <a:cubicBezTo>
                    <a:pt x="0" y="12208"/>
                    <a:pt x="1015" y="14627"/>
                    <a:pt x="2857" y="16469"/>
                  </a:cubicBezTo>
                  <a:cubicBezTo>
                    <a:pt x="4698" y="18310"/>
                    <a:pt x="7117" y="19325"/>
                    <a:pt x="9662" y="19325"/>
                  </a:cubicBezTo>
                  <a:cubicBezTo>
                    <a:pt x="12208" y="19325"/>
                    <a:pt x="14626" y="18310"/>
                    <a:pt x="16468" y="16469"/>
                  </a:cubicBezTo>
                  <a:cubicBezTo>
                    <a:pt x="18310" y="14627"/>
                    <a:pt x="19325" y="12208"/>
                    <a:pt x="19325" y="9663"/>
                  </a:cubicBezTo>
                  <a:cubicBezTo>
                    <a:pt x="19325" y="7117"/>
                    <a:pt x="18310" y="4699"/>
                    <a:pt x="16468" y="2857"/>
                  </a:cubicBezTo>
                  <a:cubicBezTo>
                    <a:pt x="14626" y="1015"/>
                    <a:pt x="12208" y="1"/>
                    <a:pt x="9662"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45" name="Google Shape;545;g1cb766f12f0_0_150"/>
            <p:cNvSpPr/>
            <p:nvPr/>
          </p:nvSpPr>
          <p:spPr>
            <a:xfrm>
              <a:off x="1602600" y="5143950"/>
              <a:ext cx="250350" cy="182725"/>
            </a:xfrm>
            <a:custGeom>
              <a:avLst/>
              <a:gdLst/>
              <a:ahLst/>
              <a:cxnLst/>
              <a:rect l="l" t="t" r="r" b="b"/>
              <a:pathLst>
                <a:path w="10014" h="7309" extrusionOk="0">
                  <a:moveTo>
                    <a:pt x="8149" y="1134"/>
                  </a:moveTo>
                  <a:cubicBezTo>
                    <a:pt x="8294" y="1134"/>
                    <a:pt x="8439" y="1189"/>
                    <a:pt x="8549" y="1300"/>
                  </a:cubicBezTo>
                  <a:cubicBezTo>
                    <a:pt x="8769" y="1520"/>
                    <a:pt x="8769" y="1879"/>
                    <a:pt x="8549" y="2100"/>
                  </a:cubicBezTo>
                  <a:lnTo>
                    <a:pt x="4639" y="6007"/>
                  </a:lnTo>
                  <a:cubicBezTo>
                    <a:pt x="4527" y="6120"/>
                    <a:pt x="4377" y="6177"/>
                    <a:pt x="4227" y="6177"/>
                  </a:cubicBezTo>
                  <a:cubicBezTo>
                    <a:pt x="4081" y="6177"/>
                    <a:pt x="3937" y="6123"/>
                    <a:pt x="3830" y="6016"/>
                  </a:cubicBezTo>
                  <a:lnTo>
                    <a:pt x="1547" y="3748"/>
                  </a:lnTo>
                  <a:cubicBezTo>
                    <a:pt x="1296" y="3534"/>
                    <a:pt x="1281" y="3151"/>
                    <a:pt x="1514" y="2918"/>
                  </a:cubicBezTo>
                  <a:cubicBezTo>
                    <a:pt x="1626" y="2806"/>
                    <a:pt x="1771" y="2750"/>
                    <a:pt x="1916" y="2750"/>
                  </a:cubicBezTo>
                  <a:cubicBezTo>
                    <a:pt x="2074" y="2750"/>
                    <a:pt x="2232" y="2817"/>
                    <a:pt x="2344" y="2948"/>
                  </a:cubicBezTo>
                  <a:lnTo>
                    <a:pt x="3784" y="4388"/>
                  </a:lnTo>
                  <a:cubicBezTo>
                    <a:pt x="3793" y="4401"/>
                    <a:pt x="3805" y="4410"/>
                    <a:pt x="3817" y="4419"/>
                  </a:cubicBezTo>
                  <a:cubicBezTo>
                    <a:pt x="3817" y="4422"/>
                    <a:pt x="3820" y="4422"/>
                    <a:pt x="3823" y="4425"/>
                  </a:cubicBezTo>
                  <a:cubicBezTo>
                    <a:pt x="3934" y="4535"/>
                    <a:pt x="4078" y="4590"/>
                    <a:pt x="4222" y="4590"/>
                  </a:cubicBezTo>
                  <a:cubicBezTo>
                    <a:pt x="4367" y="4590"/>
                    <a:pt x="4512" y="4535"/>
                    <a:pt x="4624" y="4425"/>
                  </a:cubicBezTo>
                  <a:lnTo>
                    <a:pt x="7749" y="1300"/>
                  </a:lnTo>
                  <a:cubicBezTo>
                    <a:pt x="7859" y="1189"/>
                    <a:pt x="8004" y="1134"/>
                    <a:pt x="8149" y="1134"/>
                  </a:cubicBezTo>
                  <a:close/>
                  <a:moveTo>
                    <a:pt x="8146" y="1"/>
                  </a:moveTo>
                  <a:cubicBezTo>
                    <a:pt x="7712" y="1"/>
                    <a:pt x="7279" y="166"/>
                    <a:pt x="6949" y="496"/>
                  </a:cubicBezTo>
                  <a:lnTo>
                    <a:pt x="6946" y="496"/>
                  </a:lnTo>
                  <a:lnTo>
                    <a:pt x="4219" y="3223"/>
                  </a:lnTo>
                  <a:lnTo>
                    <a:pt x="3144" y="2148"/>
                  </a:lnTo>
                  <a:cubicBezTo>
                    <a:pt x="2808" y="1779"/>
                    <a:pt x="2348" y="1594"/>
                    <a:pt x="1887" y="1594"/>
                  </a:cubicBezTo>
                  <a:cubicBezTo>
                    <a:pt x="1453" y="1594"/>
                    <a:pt x="1019" y="1758"/>
                    <a:pt x="686" y="2091"/>
                  </a:cubicBezTo>
                  <a:cubicBezTo>
                    <a:pt x="1" y="2776"/>
                    <a:pt x="28" y="3896"/>
                    <a:pt x="747" y="4549"/>
                  </a:cubicBezTo>
                  <a:lnTo>
                    <a:pt x="3029" y="6819"/>
                  </a:lnTo>
                  <a:cubicBezTo>
                    <a:pt x="3344" y="7131"/>
                    <a:pt x="3768" y="7308"/>
                    <a:pt x="4214" y="7308"/>
                  </a:cubicBezTo>
                  <a:cubicBezTo>
                    <a:pt x="4218" y="7308"/>
                    <a:pt x="4221" y="7308"/>
                    <a:pt x="4225" y="7308"/>
                  </a:cubicBezTo>
                  <a:cubicBezTo>
                    <a:pt x="4678" y="7308"/>
                    <a:pt x="5116" y="7127"/>
                    <a:pt x="5439" y="6807"/>
                  </a:cubicBezTo>
                  <a:lnTo>
                    <a:pt x="9349" y="2900"/>
                  </a:lnTo>
                  <a:cubicBezTo>
                    <a:pt x="10013" y="2236"/>
                    <a:pt x="10013" y="1161"/>
                    <a:pt x="9349" y="499"/>
                  </a:cubicBezTo>
                  <a:cubicBezTo>
                    <a:pt x="9017" y="167"/>
                    <a:pt x="8581" y="1"/>
                    <a:pt x="8146"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grpSp>
      <p:sp>
        <p:nvSpPr>
          <p:cNvPr id="546" name="Google Shape;546;g1cb766f12f0_0_150"/>
          <p:cNvSpPr/>
          <p:nvPr/>
        </p:nvSpPr>
        <p:spPr>
          <a:xfrm>
            <a:off x="7776850" y="2395963"/>
            <a:ext cx="572700" cy="572700"/>
          </a:xfrm>
          <a:prstGeom prst="ellipse">
            <a:avLst/>
          </a:prstGeom>
          <a:gradFill>
            <a:gsLst>
              <a:gs pos="0">
                <a:srgbClr val="51AB2A"/>
              </a:gs>
              <a:gs pos="100000">
                <a:srgbClr val="203E13"/>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547" name="Google Shape;547;g1cb766f12f0_0_150"/>
          <p:cNvGrpSpPr/>
          <p:nvPr/>
        </p:nvGrpSpPr>
        <p:grpSpPr>
          <a:xfrm>
            <a:off x="7909081" y="2533762"/>
            <a:ext cx="308234" cy="308234"/>
            <a:chOff x="1487200" y="4993750"/>
            <a:chExt cx="483125" cy="483125"/>
          </a:xfrm>
        </p:grpSpPr>
        <p:sp>
          <p:nvSpPr>
            <p:cNvPr id="548" name="Google Shape;548;g1cb766f12f0_0_150"/>
            <p:cNvSpPr/>
            <p:nvPr/>
          </p:nvSpPr>
          <p:spPr>
            <a:xfrm>
              <a:off x="1487200" y="4993750"/>
              <a:ext cx="483125" cy="483125"/>
            </a:xfrm>
            <a:custGeom>
              <a:avLst/>
              <a:gdLst/>
              <a:ahLst/>
              <a:cxnLst/>
              <a:rect l="l" t="t" r="r" b="b"/>
              <a:pathLst>
                <a:path w="19325" h="19325" extrusionOk="0">
                  <a:moveTo>
                    <a:pt x="9662" y="1133"/>
                  </a:moveTo>
                  <a:cubicBezTo>
                    <a:pt x="11824" y="1133"/>
                    <a:pt x="13983" y="1975"/>
                    <a:pt x="15668" y="3657"/>
                  </a:cubicBezTo>
                  <a:cubicBezTo>
                    <a:pt x="19035" y="7027"/>
                    <a:pt x="19035" y="12302"/>
                    <a:pt x="15668" y="15668"/>
                  </a:cubicBezTo>
                  <a:cubicBezTo>
                    <a:pt x="13983" y="17352"/>
                    <a:pt x="11822" y="18193"/>
                    <a:pt x="9661" y="18193"/>
                  </a:cubicBezTo>
                  <a:cubicBezTo>
                    <a:pt x="7500" y="18193"/>
                    <a:pt x="5340" y="17352"/>
                    <a:pt x="3657" y="15668"/>
                  </a:cubicBezTo>
                  <a:cubicBezTo>
                    <a:pt x="290" y="12302"/>
                    <a:pt x="290" y="7024"/>
                    <a:pt x="3657" y="3657"/>
                  </a:cubicBezTo>
                  <a:cubicBezTo>
                    <a:pt x="5342" y="1975"/>
                    <a:pt x="7500" y="1133"/>
                    <a:pt x="9662" y="1133"/>
                  </a:cubicBezTo>
                  <a:close/>
                  <a:moveTo>
                    <a:pt x="9662" y="1"/>
                  </a:moveTo>
                  <a:cubicBezTo>
                    <a:pt x="7117" y="1"/>
                    <a:pt x="4698" y="1015"/>
                    <a:pt x="2857" y="2857"/>
                  </a:cubicBezTo>
                  <a:cubicBezTo>
                    <a:pt x="1015" y="4699"/>
                    <a:pt x="0" y="7117"/>
                    <a:pt x="0" y="9663"/>
                  </a:cubicBezTo>
                  <a:cubicBezTo>
                    <a:pt x="0" y="12208"/>
                    <a:pt x="1015" y="14627"/>
                    <a:pt x="2857" y="16469"/>
                  </a:cubicBezTo>
                  <a:cubicBezTo>
                    <a:pt x="4698" y="18310"/>
                    <a:pt x="7117" y="19325"/>
                    <a:pt x="9662" y="19325"/>
                  </a:cubicBezTo>
                  <a:cubicBezTo>
                    <a:pt x="12208" y="19325"/>
                    <a:pt x="14626" y="18310"/>
                    <a:pt x="16468" y="16469"/>
                  </a:cubicBezTo>
                  <a:cubicBezTo>
                    <a:pt x="18310" y="14627"/>
                    <a:pt x="19325" y="12208"/>
                    <a:pt x="19325" y="9663"/>
                  </a:cubicBezTo>
                  <a:cubicBezTo>
                    <a:pt x="19325" y="7117"/>
                    <a:pt x="18310" y="4699"/>
                    <a:pt x="16468" y="2857"/>
                  </a:cubicBezTo>
                  <a:cubicBezTo>
                    <a:pt x="14626" y="1015"/>
                    <a:pt x="12208" y="1"/>
                    <a:pt x="9662"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49" name="Google Shape;549;g1cb766f12f0_0_150"/>
            <p:cNvSpPr/>
            <p:nvPr/>
          </p:nvSpPr>
          <p:spPr>
            <a:xfrm>
              <a:off x="1602600" y="5143950"/>
              <a:ext cx="250350" cy="182725"/>
            </a:xfrm>
            <a:custGeom>
              <a:avLst/>
              <a:gdLst/>
              <a:ahLst/>
              <a:cxnLst/>
              <a:rect l="l" t="t" r="r" b="b"/>
              <a:pathLst>
                <a:path w="10014" h="7309" extrusionOk="0">
                  <a:moveTo>
                    <a:pt x="8149" y="1134"/>
                  </a:moveTo>
                  <a:cubicBezTo>
                    <a:pt x="8294" y="1134"/>
                    <a:pt x="8439" y="1189"/>
                    <a:pt x="8549" y="1300"/>
                  </a:cubicBezTo>
                  <a:cubicBezTo>
                    <a:pt x="8769" y="1520"/>
                    <a:pt x="8769" y="1879"/>
                    <a:pt x="8549" y="2100"/>
                  </a:cubicBezTo>
                  <a:lnTo>
                    <a:pt x="4639" y="6007"/>
                  </a:lnTo>
                  <a:cubicBezTo>
                    <a:pt x="4527" y="6120"/>
                    <a:pt x="4377" y="6177"/>
                    <a:pt x="4227" y="6177"/>
                  </a:cubicBezTo>
                  <a:cubicBezTo>
                    <a:pt x="4081" y="6177"/>
                    <a:pt x="3937" y="6123"/>
                    <a:pt x="3830" y="6016"/>
                  </a:cubicBezTo>
                  <a:lnTo>
                    <a:pt x="1547" y="3748"/>
                  </a:lnTo>
                  <a:cubicBezTo>
                    <a:pt x="1296" y="3534"/>
                    <a:pt x="1281" y="3151"/>
                    <a:pt x="1514" y="2918"/>
                  </a:cubicBezTo>
                  <a:cubicBezTo>
                    <a:pt x="1626" y="2806"/>
                    <a:pt x="1771" y="2750"/>
                    <a:pt x="1916" y="2750"/>
                  </a:cubicBezTo>
                  <a:cubicBezTo>
                    <a:pt x="2074" y="2750"/>
                    <a:pt x="2232" y="2817"/>
                    <a:pt x="2344" y="2948"/>
                  </a:cubicBezTo>
                  <a:lnTo>
                    <a:pt x="3784" y="4388"/>
                  </a:lnTo>
                  <a:cubicBezTo>
                    <a:pt x="3793" y="4401"/>
                    <a:pt x="3805" y="4410"/>
                    <a:pt x="3817" y="4419"/>
                  </a:cubicBezTo>
                  <a:cubicBezTo>
                    <a:pt x="3817" y="4422"/>
                    <a:pt x="3820" y="4422"/>
                    <a:pt x="3823" y="4425"/>
                  </a:cubicBezTo>
                  <a:cubicBezTo>
                    <a:pt x="3934" y="4535"/>
                    <a:pt x="4078" y="4590"/>
                    <a:pt x="4222" y="4590"/>
                  </a:cubicBezTo>
                  <a:cubicBezTo>
                    <a:pt x="4367" y="4590"/>
                    <a:pt x="4512" y="4535"/>
                    <a:pt x="4624" y="4425"/>
                  </a:cubicBezTo>
                  <a:lnTo>
                    <a:pt x="7749" y="1300"/>
                  </a:lnTo>
                  <a:cubicBezTo>
                    <a:pt x="7859" y="1189"/>
                    <a:pt x="8004" y="1134"/>
                    <a:pt x="8149" y="1134"/>
                  </a:cubicBezTo>
                  <a:close/>
                  <a:moveTo>
                    <a:pt x="8146" y="1"/>
                  </a:moveTo>
                  <a:cubicBezTo>
                    <a:pt x="7712" y="1"/>
                    <a:pt x="7279" y="166"/>
                    <a:pt x="6949" y="496"/>
                  </a:cubicBezTo>
                  <a:lnTo>
                    <a:pt x="6946" y="496"/>
                  </a:lnTo>
                  <a:lnTo>
                    <a:pt x="4219" y="3223"/>
                  </a:lnTo>
                  <a:lnTo>
                    <a:pt x="3144" y="2148"/>
                  </a:lnTo>
                  <a:cubicBezTo>
                    <a:pt x="2808" y="1779"/>
                    <a:pt x="2348" y="1594"/>
                    <a:pt x="1887" y="1594"/>
                  </a:cubicBezTo>
                  <a:cubicBezTo>
                    <a:pt x="1453" y="1594"/>
                    <a:pt x="1019" y="1758"/>
                    <a:pt x="686" y="2091"/>
                  </a:cubicBezTo>
                  <a:cubicBezTo>
                    <a:pt x="1" y="2776"/>
                    <a:pt x="28" y="3896"/>
                    <a:pt x="747" y="4549"/>
                  </a:cubicBezTo>
                  <a:lnTo>
                    <a:pt x="3029" y="6819"/>
                  </a:lnTo>
                  <a:cubicBezTo>
                    <a:pt x="3344" y="7131"/>
                    <a:pt x="3768" y="7308"/>
                    <a:pt x="4214" y="7308"/>
                  </a:cubicBezTo>
                  <a:cubicBezTo>
                    <a:pt x="4218" y="7308"/>
                    <a:pt x="4221" y="7308"/>
                    <a:pt x="4225" y="7308"/>
                  </a:cubicBezTo>
                  <a:cubicBezTo>
                    <a:pt x="4678" y="7308"/>
                    <a:pt x="5116" y="7127"/>
                    <a:pt x="5439" y="6807"/>
                  </a:cubicBezTo>
                  <a:lnTo>
                    <a:pt x="9349" y="2900"/>
                  </a:lnTo>
                  <a:cubicBezTo>
                    <a:pt x="10013" y="2236"/>
                    <a:pt x="10013" y="1161"/>
                    <a:pt x="9349" y="499"/>
                  </a:cubicBezTo>
                  <a:cubicBezTo>
                    <a:pt x="9017" y="167"/>
                    <a:pt x="8581" y="1"/>
                    <a:pt x="8146"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grpSp>
      <p:sp>
        <p:nvSpPr>
          <p:cNvPr id="550" name="Google Shape;550;g1cb766f12f0_0_150"/>
          <p:cNvSpPr/>
          <p:nvPr/>
        </p:nvSpPr>
        <p:spPr>
          <a:xfrm>
            <a:off x="7776850" y="3459863"/>
            <a:ext cx="572700" cy="572700"/>
          </a:xfrm>
          <a:prstGeom prst="ellipse">
            <a:avLst/>
          </a:prstGeom>
          <a:gradFill>
            <a:gsLst>
              <a:gs pos="0">
                <a:srgbClr val="51AB2A"/>
              </a:gs>
              <a:gs pos="100000">
                <a:srgbClr val="203E13"/>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551" name="Google Shape;551;g1cb766f12f0_0_150"/>
          <p:cNvGrpSpPr/>
          <p:nvPr/>
        </p:nvGrpSpPr>
        <p:grpSpPr>
          <a:xfrm>
            <a:off x="7909081" y="3597662"/>
            <a:ext cx="308234" cy="308234"/>
            <a:chOff x="1487200" y="4993750"/>
            <a:chExt cx="483125" cy="483125"/>
          </a:xfrm>
        </p:grpSpPr>
        <p:sp>
          <p:nvSpPr>
            <p:cNvPr id="552" name="Google Shape;552;g1cb766f12f0_0_150"/>
            <p:cNvSpPr/>
            <p:nvPr/>
          </p:nvSpPr>
          <p:spPr>
            <a:xfrm>
              <a:off x="1487200" y="4993750"/>
              <a:ext cx="483125" cy="483125"/>
            </a:xfrm>
            <a:custGeom>
              <a:avLst/>
              <a:gdLst/>
              <a:ahLst/>
              <a:cxnLst/>
              <a:rect l="l" t="t" r="r" b="b"/>
              <a:pathLst>
                <a:path w="19325" h="19325" extrusionOk="0">
                  <a:moveTo>
                    <a:pt x="9662" y="1133"/>
                  </a:moveTo>
                  <a:cubicBezTo>
                    <a:pt x="11824" y="1133"/>
                    <a:pt x="13983" y="1975"/>
                    <a:pt x="15668" y="3657"/>
                  </a:cubicBezTo>
                  <a:cubicBezTo>
                    <a:pt x="19035" y="7027"/>
                    <a:pt x="19035" y="12302"/>
                    <a:pt x="15668" y="15668"/>
                  </a:cubicBezTo>
                  <a:cubicBezTo>
                    <a:pt x="13983" y="17352"/>
                    <a:pt x="11822" y="18193"/>
                    <a:pt x="9661" y="18193"/>
                  </a:cubicBezTo>
                  <a:cubicBezTo>
                    <a:pt x="7500" y="18193"/>
                    <a:pt x="5340" y="17352"/>
                    <a:pt x="3657" y="15668"/>
                  </a:cubicBezTo>
                  <a:cubicBezTo>
                    <a:pt x="290" y="12302"/>
                    <a:pt x="290" y="7024"/>
                    <a:pt x="3657" y="3657"/>
                  </a:cubicBezTo>
                  <a:cubicBezTo>
                    <a:pt x="5342" y="1975"/>
                    <a:pt x="7500" y="1133"/>
                    <a:pt x="9662" y="1133"/>
                  </a:cubicBezTo>
                  <a:close/>
                  <a:moveTo>
                    <a:pt x="9662" y="1"/>
                  </a:moveTo>
                  <a:cubicBezTo>
                    <a:pt x="7117" y="1"/>
                    <a:pt x="4698" y="1015"/>
                    <a:pt x="2857" y="2857"/>
                  </a:cubicBezTo>
                  <a:cubicBezTo>
                    <a:pt x="1015" y="4699"/>
                    <a:pt x="0" y="7117"/>
                    <a:pt x="0" y="9663"/>
                  </a:cubicBezTo>
                  <a:cubicBezTo>
                    <a:pt x="0" y="12208"/>
                    <a:pt x="1015" y="14627"/>
                    <a:pt x="2857" y="16469"/>
                  </a:cubicBezTo>
                  <a:cubicBezTo>
                    <a:pt x="4698" y="18310"/>
                    <a:pt x="7117" y="19325"/>
                    <a:pt x="9662" y="19325"/>
                  </a:cubicBezTo>
                  <a:cubicBezTo>
                    <a:pt x="12208" y="19325"/>
                    <a:pt x="14626" y="18310"/>
                    <a:pt x="16468" y="16469"/>
                  </a:cubicBezTo>
                  <a:cubicBezTo>
                    <a:pt x="18310" y="14627"/>
                    <a:pt x="19325" y="12208"/>
                    <a:pt x="19325" y="9663"/>
                  </a:cubicBezTo>
                  <a:cubicBezTo>
                    <a:pt x="19325" y="7117"/>
                    <a:pt x="18310" y="4699"/>
                    <a:pt x="16468" y="2857"/>
                  </a:cubicBezTo>
                  <a:cubicBezTo>
                    <a:pt x="14626" y="1015"/>
                    <a:pt x="12208" y="1"/>
                    <a:pt x="9662"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553" name="Google Shape;553;g1cb766f12f0_0_150"/>
            <p:cNvSpPr/>
            <p:nvPr/>
          </p:nvSpPr>
          <p:spPr>
            <a:xfrm>
              <a:off x="1602600" y="5143950"/>
              <a:ext cx="250350" cy="182725"/>
            </a:xfrm>
            <a:custGeom>
              <a:avLst/>
              <a:gdLst/>
              <a:ahLst/>
              <a:cxnLst/>
              <a:rect l="l" t="t" r="r" b="b"/>
              <a:pathLst>
                <a:path w="10014" h="7309" extrusionOk="0">
                  <a:moveTo>
                    <a:pt x="8149" y="1134"/>
                  </a:moveTo>
                  <a:cubicBezTo>
                    <a:pt x="8294" y="1134"/>
                    <a:pt x="8439" y="1189"/>
                    <a:pt x="8549" y="1300"/>
                  </a:cubicBezTo>
                  <a:cubicBezTo>
                    <a:pt x="8769" y="1520"/>
                    <a:pt x="8769" y="1879"/>
                    <a:pt x="8549" y="2100"/>
                  </a:cubicBezTo>
                  <a:lnTo>
                    <a:pt x="4639" y="6007"/>
                  </a:lnTo>
                  <a:cubicBezTo>
                    <a:pt x="4527" y="6120"/>
                    <a:pt x="4377" y="6177"/>
                    <a:pt x="4227" y="6177"/>
                  </a:cubicBezTo>
                  <a:cubicBezTo>
                    <a:pt x="4081" y="6177"/>
                    <a:pt x="3937" y="6123"/>
                    <a:pt x="3830" y="6016"/>
                  </a:cubicBezTo>
                  <a:lnTo>
                    <a:pt x="1547" y="3748"/>
                  </a:lnTo>
                  <a:cubicBezTo>
                    <a:pt x="1296" y="3534"/>
                    <a:pt x="1281" y="3151"/>
                    <a:pt x="1514" y="2918"/>
                  </a:cubicBezTo>
                  <a:cubicBezTo>
                    <a:pt x="1626" y="2806"/>
                    <a:pt x="1771" y="2750"/>
                    <a:pt x="1916" y="2750"/>
                  </a:cubicBezTo>
                  <a:cubicBezTo>
                    <a:pt x="2074" y="2750"/>
                    <a:pt x="2232" y="2817"/>
                    <a:pt x="2344" y="2948"/>
                  </a:cubicBezTo>
                  <a:lnTo>
                    <a:pt x="3784" y="4388"/>
                  </a:lnTo>
                  <a:cubicBezTo>
                    <a:pt x="3793" y="4401"/>
                    <a:pt x="3805" y="4410"/>
                    <a:pt x="3817" y="4419"/>
                  </a:cubicBezTo>
                  <a:cubicBezTo>
                    <a:pt x="3817" y="4422"/>
                    <a:pt x="3820" y="4422"/>
                    <a:pt x="3823" y="4425"/>
                  </a:cubicBezTo>
                  <a:cubicBezTo>
                    <a:pt x="3934" y="4535"/>
                    <a:pt x="4078" y="4590"/>
                    <a:pt x="4222" y="4590"/>
                  </a:cubicBezTo>
                  <a:cubicBezTo>
                    <a:pt x="4367" y="4590"/>
                    <a:pt x="4512" y="4535"/>
                    <a:pt x="4624" y="4425"/>
                  </a:cubicBezTo>
                  <a:lnTo>
                    <a:pt x="7749" y="1300"/>
                  </a:lnTo>
                  <a:cubicBezTo>
                    <a:pt x="7859" y="1189"/>
                    <a:pt x="8004" y="1134"/>
                    <a:pt x="8149" y="1134"/>
                  </a:cubicBezTo>
                  <a:close/>
                  <a:moveTo>
                    <a:pt x="8146" y="1"/>
                  </a:moveTo>
                  <a:cubicBezTo>
                    <a:pt x="7712" y="1"/>
                    <a:pt x="7279" y="166"/>
                    <a:pt x="6949" y="496"/>
                  </a:cubicBezTo>
                  <a:lnTo>
                    <a:pt x="6946" y="496"/>
                  </a:lnTo>
                  <a:lnTo>
                    <a:pt x="4219" y="3223"/>
                  </a:lnTo>
                  <a:lnTo>
                    <a:pt x="3144" y="2148"/>
                  </a:lnTo>
                  <a:cubicBezTo>
                    <a:pt x="2808" y="1779"/>
                    <a:pt x="2348" y="1594"/>
                    <a:pt x="1887" y="1594"/>
                  </a:cubicBezTo>
                  <a:cubicBezTo>
                    <a:pt x="1453" y="1594"/>
                    <a:pt x="1019" y="1758"/>
                    <a:pt x="686" y="2091"/>
                  </a:cubicBezTo>
                  <a:cubicBezTo>
                    <a:pt x="1" y="2776"/>
                    <a:pt x="28" y="3896"/>
                    <a:pt x="747" y="4549"/>
                  </a:cubicBezTo>
                  <a:lnTo>
                    <a:pt x="3029" y="6819"/>
                  </a:lnTo>
                  <a:cubicBezTo>
                    <a:pt x="3344" y="7131"/>
                    <a:pt x="3768" y="7308"/>
                    <a:pt x="4214" y="7308"/>
                  </a:cubicBezTo>
                  <a:cubicBezTo>
                    <a:pt x="4218" y="7308"/>
                    <a:pt x="4221" y="7308"/>
                    <a:pt x="4225" y="7308"/>
                  </a:cubicBezTo>
                  <a:cubicBezTo>
                    <a:pt x="4678" y="7308"/>
                    <a:pt x="5116" y="7127"/>
                    <a:pt x="5439" y="6807"/>
                  </a:cubicBezTo>
                  <a:lnTo>
                    <a:pt x="9349" y="2900"/>
                  </a:lnTo>
                  <a:cubicBezTo>
                    <a:pt x="10013" y="2236"/>
                    <a:pt x="10013" y="1161"/>
                    <a:pt x="9349" y="499"/>
                  </a:cubicBezTo>
                  <a:cubicBezTo>
                    <a:pt x="9017" y="167"/>
                    <a:pt x="8581" y="1"/>
                    <a:pt x="8146"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grpSp>
      <p:pic>
        <p:nvPicPr>
          <p:cNvPr id="1026" name="Picture 2">
            <a:extLst>
              <a:ext uri="{FF2B5EF4-FFF2-40B4-BE49-F238E27FC236}">
                <a16:creationId xmlns:a16="http://schemas.microsoft.com/office/drawing/2014/main" id="{7768A496-1D5B-F8D2-539E-2F0B8DB1B46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58922" y="218796"/>
            <a:ext cx="925680" cy="92568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57"/>
        <p:cNvGrpSpPr/>
        <p:nvPr/>
      </p:nvGrpSpPr>
      <p:grpSpPr>
        <a:xfrm>
          <a:off x="0" y="0"/>
          <a:ext cx="0" cy="0"/>
          <a:chOff x="0" y="0"/>
          <a:chExt cx="0" cy="0"/>
        </a:xfrm>
      </p:grpSpPr>
      <p:sp>
        <p:nvSpPr>
          <p:cNvPr id="558" name="Google Shape;558;g1cb766f12f0_0_31"/>
          <p:cNvSpPr txBox="1">
            <a:spLocks noGrp="1"/>
          </p:cNvSpPr>
          <p:nvPr>
            <p:ph type="title"/>
          </p:nvPr>
        </p:nvSpPr>
        <p:spPr>
          <a:xfrm>
            <a:off x="713225" y="389177"/>
            <a:ext cx="7717500" cy="572700"/>
          </a:xfrm>
          <a:prstGeom prst="rect">
            <a:avLst/>
          </a:prstGeom>
          <a:noFill/>
          <a:ln>
            <a:noFill/>
          </a:ln>
        </p:spPr>
        <p:txBody>
          <a:bodyPr spcFirstLastPara="1" wrap="square" lIns="91425" tIns="91425" rIns="91425" bIns="91425" anchor="ctr" anchorCtr="0">
            <a:noAutofit/>
          </a:bodyPr>
          <a:lstStyle/>
          <a:p>
            <a:pPr marL="0" lvl="0" indent="0" algn="r" rtl="1">
              <a:lnSpc>
                <a:spcPct val="90000"/>
              </a:lnSpc>
              <a:spcBef>
                <a:spcPts val="0"/>
              </a:spcBef>
              <a:spcAft>
                <a:spcPts val="0"/>
              </a:spcAft>
              <a:buSzPts val="4400"/>
              <a:buNone/>
            </a:pPr>
            <a:r>
              <a:rPr lang="en" sz="2800">
                <a:latin typeface="Calibri"/>
                <a:ea typeface="Calibri"/>
                <a:cs typeface="Calibri"/>
                <a:sym typeface="Calibri"/>
              </a:rPr>
              <a:t>ביביליוגרפיה</a:t>
            </a:r>
            <a:endParaRPr sz="2800">
              <a:latin typeface="Calibri"/>
              <a:ea typeface="Calibri"/>
              <a:cs typeface="Calibri"/>
              <a:sym typeface="Calibri"/>
            </a:endParaRPr>
          </a:p>
        </p:txBody>
      </p:sp>
      <p:sp>
        <p:nvSpPr>
          <p:cNvPr id="559" name="Google Shape;559;g1cb766f12f0_0_31"/>
          <p:cNvSpPr txBox="1">
            <a:spLocks noGrp="1"/>
          </p:cNvSpPr>
          <p:nvPr>
            <p:ph type="body" idx="1"/>
          </p:nvPr>
        </p:nvSpPr>
        <p:spPr>
          <a:xfrm>
            <a:off x="713225" y="1152475"/>
            <a:ext cx="7717500" cy="2604300"/>
          </a:xfrm>
          <a:prstGeom prst="rect">
            <a:avLst/>
          </a:prstGeom>
          <a:noFill/>
          <a:ln>
            <a:noFill/>
          </a:ln>
        </p:spPr>
        <p:txBody>
          <a:bodyPr spcFirstLastPara="1" wrap="square" lIns="91425" tIns="91425" rIns="91425" bIns="91425" anchor="t" anchorCtr="0">
            <a:noAutofit/>
          </a:bodyPr>
          <a:lstStyle/>
          <a:p>
            <a:pPr marL="177800" lvl="0" indent="0" algn="l" rtl="0">
              <a:lnSpc>
                <a:spcPct val="90000"/>
              </a:lnSpc>
              <a:spcBef>
                <a:spcPts val="0"/>
              </a:spcBef>
              <a:spcAft>
                <a:spcPts val="0"/>
              </a:spcAft>
              <a:buClr>
                <a:schemeClr val="dk1"/>
              </a:buClr>
              <a:buSzPts val="2800"/>
              <a:buNone/>
            </a:pPr>
            <a:r>
              <a:rPr lang="en" sz="1600" dirty="0">
                <a:latin typeface="Calibri"/>
                <a:ea typeface="Calibri"/>
                <a:cs typeface="Calibri"/>
                <a:sym typeface="Calibri"/>
              </a:rPr>
              <a:t>https://www.gov.il/he/departments/legalinfo/regulations_scooter</a:t>
            </a:r>
            <a:endParaRPr sz="1600" dirty="0">
              <a:latin typeface="Calibri"/>
              <a:ea typeface="Calibri"/>
              <a:cs typeface="Calibri"/>
              <a:sym typeface="Calibri"/>
            </a:endParaRPr>
          </a:p>
          <a:p>
            <a:pPr marL="177800" lvl="0" indent="0" algn="l" rtl="0">
              <a:lnSpc>
                <a:spcPct val="90000"/>
              </a:lnSpc>
              <a:spcBef>
                <a:spcPts val="0"/>
              </a:spcBef>
              <a:spcAft>
                <a:spcPts val="0"/>
              </a:spcAft>
              <a:buClr>
                <a:schemeClr val="dk1"/>
              </a:buClr>
              <a:buSzPts val="2800"/>
              <a:buNone/>
            </a:pPr>
            <a:endParaRPr sz="1600" dirty="0"/>
          </a:p>
          <a:p>
            <a:pPr marL="177800" lvl="0" indent="0" algn="l" rtl="0">
              <a:lnSpc>
                <a:spcPct val="90000"/>
              </a:lnSpc>
              <a:spcBef>
                <a:spcPts val="0"/>
              </a:spcBef>
              <a:spcAft>
                <a:spcPts val="0"/>
              </a:spcAft>
              <a:buClr>
                <a:schemeClr val="dk1"/>
              </a:buClr>
              <a:buSzPts val="2800"/>
              <a:buNone/>
            </a:pPr>
            <a:r>
              <a:rPr lang="en" sz="1600" dirty="0">
                <a:solidFill>
                  <a:schemeClr val="hlink"/>
                </a:solidFill>
                <a:uFill>
                  <a:noFill/>
                </a:uFill>
                <a:latin typeface="Calibri"/>
                <a:ea typeface="Calibri"/>
                <a:cs typeface="Calibri"/>
                <a:sym typeface="Calibri"/>
                <a:hlinkClick r:id="rId3"/>
              </a:rPr>
              <a:t>https://www.oryarok.org.il/electric-bike</a:t>
            </a:r>
            <a:endParaRPr sz="1600" dirty="0">
              <a:latin typeface="Calibri"/>
              <a:ea typeface="Calibri"/>
              <a:cs typeface="Calibri"/>
              <a:sym typeface="Calibri"/>
            </a:endParaRPr>
          </a:p>
          <a:p>
            <a:pPr marL="177800" lvl="0" indent="0" algn="l" rtl="0">
              <a:lnSpc>
                <a:spcPct val="90000"/>
              </a:lnSpc>
              <a:spcBef>
                <a:spcPts val="0"/>
              </a:spcBef>
              <a:spcAft>
                <a:spcPts val="0"/>
              </a:spcAft>
              <a:buClr>
                <a:schemeClr val="dk1"/>
              </a:buClr>
              <a:buSzPts val="2800"/>
              <a:buNone/>
            </a:pPr>
            <a:endParaRPr sz="1600" dirty="0">
              <a:latin typeface="Calibri"/>
              <a:ea typeface="Calibri"/>
              <a:cs typeface="Calibri"/>
              <a:sym typeface="Calibri"/>
            </a:endParaRPr>
          </a:p>
          <a:p>
            <a:pPr marL="177800" lvl="0" indent="0" algn="l" rtl="0">
              <a:lnSpc>
                <a:spcPct val="90000"/>
              </a:lnSpc>
              <a:spcBef>
                <a:spcPts val="0"/>
              </a:spcBef>
              <a:spcAft>
                <a:spcPts val="0"/>
              </a:spcAft>
              <a:buClr>
                <a:schemeClr val="dk1"/>
              </a:buClr>
              <a:buSzPts val="2800"/>
              <a:buNone/>
            </a:pPr>
            <a:r>
              <a:rPr lang="en" sz="1600" dirty="0">
                <a:solidFill>
                  <a:schemeClr val="hlink"/>
                </a:solidFill>
                <a:uFill>
                  <a:noFill/>
                </a:uFill>
                <a:latin typeface="Calibri"/>
                <a:ea typeface="Calibri"/>
                <a:cs typeface="Calibri"/>
                <a:sym typeface="Calibri"/>
                <a:hlinkClick r:id="rId4"/>
              </a:rPr>
              <a:t>https://www.cbs.gov.il/he/mediarelease/pages/2022/%D7%AA%D7%90%D7%95%D7%A0%D7%95%D7%AA-%D7%93%D7%A8%D7%9B%D7%99%D7%9D-%D7%A2%D7%9D-%D7%A0%D7%A4%D7%92%D7%A2%D7%99%D7%9D-%D7%A1%D7%99%D7%9B%D7%95%D7%9D-%D7%A9%D7%A0%D7%AA-2021.aspx</a:t>
            </a:r>
            <a:endParaRPr sz="1600" dirty="0">
              <a:latin typeface="Calibri"/>
              <a:ea typeface="Calibri"/>
              <a:cs typeface="Calibri"/>
              <a:sym typeface="Calibri"/>
            </a:endParaRPr>
          </a:p>
          <a:p>
            <a:pPr marL="177800" lvl="0" indent="0" algn="l" rtl="0">
              <a:lnSpc>
                <a:spcPct val="90000"/>
              </a:lnSpc>
              <a:spcBef>
                <a:spcPts val="0"/>
              </a:spcBef>
              <a:spcAft>
                <a:spcPts val="0"/>
              </a:spcAft>
              <a:buClr>
                <a:schemeClr val="dk1"/>
              </a:buClr>
              <a:buSzPts val="2800"/>
              <a:buNone/>
            </a:pPr>
            <a:endParaRPr sz="1600" dirty="0">
              <a:latin typeface="Calibri"/>
              <a:ea typeface="Calibri"/>
              <a:cs typeface="Calibri"/>
              <a:sym typeface="Calibri"/>
            </a:endParaRPr>
          </a:p>
          <a:p>
            <a:pPr marL="177800" lvl="0" indent="0" algn="l" rtl="0">
              <a:lnSpc>
                <a:spcPct val="90000"/>
              </a:lnSpc>
              <a:spcBef>
                <a:spcPts val="0"/>
              </a:spcBef>
              <a:spcAft>
                <a:spcPts val="0"/>
              </a:spcAft>
              <a:buClr>
                <a:schemeClr val="dk1"/>
              </a:buClr>
              <a:buSzPts val="2800"/>
              <a:buNone/>
            </a:pPr>
            <a:endParaRPr sz="1600" dirty="0">
              <a:latin typeface="Calibri"/>
              <a:ea typeface="Calibri"/>
              <a:cs typeface="Calibri"/>
              <a:sym typeface="Calibri"/>
            </a:endParaRPr>
          </a:p>
          <a:p>
            <a:pPr marL="177800" lvl="0" indent="0" algn="l" rtl="0">
              <a:lnSpc>
                <a:spcPct val="90000"/>
              </a:lnSpc>
              <a:spcBef>
                <a:spcPts val="0"/>
              </a:spcBef>
              <a:spcAft>
                <a:spcPts val="0"/>
              </a:spcAft>
              <a:buClr>
                <a:schemeClr val="dk1"/>
              </a:buClr>
              <a:buSzPts val="2800"/>
              <a:buNone/>
            </a:pPr>
            <a:endParaRPr sz="1600" dirty="0">
              <a:latin typeface="Calibri"/>
              <a:ea typeface="Calibri"/>
              <a:cs typeface="Calibri"/>
              <a:sym typeface="Calibri"/>
            </a:endParaRPr>
          </a:p>
          <a:p>
            <a:pPr marL="177800" lvl="0" indent="0" algn="r" rtl="1">
              <a:lnSpc>
                <a:spcPct val="90000"/>
              </a:lnSpc>
              <a:spcBef>
                <a:spcPts val="0"/>
              </a:spcBef>
              <a:spcAft>
                <a:spcPts val="0"/>
              </a:spcAft>
              <a:buClr>
                <a:schemeClr val="dk1"/>
              </a:buClr>
              <a:buSzPts val="2800"/>
              <a:buNone/>
            </a:pPr>
            <a:endParaRPr sz="1800" dirty="0">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g1cb766f12f0_0_43"/>
          <p:cNvSpPr txBox="1">
            <a:spLocks noGrp="1"/>
          </p:cNvSpPr>
          <p:nvPr>
            <p:ph type="title"/>
          </p:nvPr>
        </p:nvSpPr>
        <p:spPr>
          <a:xfrm>
            <a:off x="713225" y="389177"/>
            <a:ext cx="7717500" cy="5727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2400"/>
              <a:buNone/>
            </a:pPr>
            <a:r>
              <a:rPr lang="en" sz="2800">
                <a:latin typeface="Calibri"/>
                <a:ea typeface="Calibri"/>
                <a:cs typeface="Calibri"/>
                <a:sym typeface="Calibri"/>
              </a:rPr>
              <a:t>קורקינט חשמלי</a:t>
            </a:r>
            <a:endParaRPr sz="2800">
              <a:latin typeface="Calibri"/>
              <a:ea typeface="Calibri"/>
              <a:cs typeface="Calibri"/>
              <a:sym typeface="Calibri"/>
            </a:endParaRPr>
          </a:p>
        </p:txBody>
      </p:sp>
      <p:sp>
        <p:nvSpPr>
          <p:cNvPr id="236" name="Google Shape;236;g1cb766f12f0_0_43"/>
          <p:cNvSpPr txBox="1">
            <a:spLocks noGrp="1"/>
          </p:cNvSpPr>
          <p:nvPr>
            <p:ph type="body" idx="1"/>
          </p:nvPr>
        </p:nvSpPr>
        <p:spPr>
          <a:xfrm>
            <a:off x="498950" y="1152475"/>
            <a:ext cx="7931700" cy="1320300"/>
          </a:xfrm>
          <a:prstGeom prst="rect">
            <a:avLst/>
          </a:prstGeom>
          <a:noFill/>
          <a:ln>
            <a:noFill/>
          </a:ln>
        </p:spPr>
        <p:txBody>
          <a:bodyPr spcFirstLastPara="1" wrap="square" lIns="91425" tIns="91425" rIns="91425" bIns="91425" anchor="t" anchorCtr="0">
            <a:noAutofit/>
          </a:bodyPr>
          <a:lstStyle/>
          <a:p>
            <a:pPr marL="0" lvl="0" indent="0" algn="r" rtl="1">
              <a:lnSpc>
                <a:spcPct val="115000"/>
              </a:lnSpc>
              <a:spcBef>
                <a:spcPts val="0"/>
              </a:spcBef>
              <a:spcAft>
                <a:spcPts val="0"/>
              </a:spcAft>
              <a:buSzPts val="1100"/>
              <a:buNone/>
            </a:pPr>
            <a:r>
              <a:rPr lang="en" sz="1800" dirty="0">
                <a:solidFill>
                  <a:schemeClr val="lt1"/>
                </a:solidFill>
                <a:latin typeface="Calibri"/>
                <a:ea typeface="Calibri"/>
                <a:cs typeface="Calibri"/>
                <a:sym typeface="Calibri"/>
              </a:rPr>
              <a:t>אין ספק שכולנו נתקלים לפחות בקורקינט חשמלי אחד בעודנו הולכים ברחוב.</a:t>
            </a:r>
            <a:endParaRPr dirty="0"/>
          </a:p>
          <a:p>
            <a:pPr marL="0" lvl="0" indent="0" algn="r" rtl="1">
              <a:lnSpc>
                <a:spcPct val="115000"/>
              </a:lnSpc>
              <a:spcBef>
                <a:spcPts val="0"/>
              </a:spcBef>
              <a:spcAft>
                <a:spcPts val="0"/>
              </a:spcAft>
              <a:buSzPts val="1100"/>
              <a:buNone/>
            </a:pPr>
            <a:r>
              <a:rPr lang="en" sz="1800" dirty="0">
                <a:solidFill>
                  <a:schemeClr val="lt1"/>
                </a:solidFill>
                <a:latin typeface="Calibri"/>
                <a:ea typeface="Calibri"/>
                <a:cs typeface="Calibri"/>
                <a:sym typeface="Calibri"/>
              </a:rPr>
              <a:t>היום הקורקינט החשמלי מצוי </a:t>
            </a:r>
            <a:r>
              <a:rPr lang="en" sz="1800" b="1" dirty="0">
                <a:solidFill>
                  <a:schemeClr val="lt1"/>
                </a:solidFill>
                <a:latin typeface="Calibri"/>
                <a:ea typeface="Calibri"/>
                <a:cs typeface="Calibri"/>
                <a:sym typeface="Calibri"/>
              </a:rPr>
              <a:t>בכל מקום ולא בצורה בודדת</a:t>
            </a:r>
            <a:r>
              <a:rPr lang="en" sz="1800" dirty="0">
                <a:solidFill>
                  <a:schemeClr val="lt1"/>
                </a:solidFill>
                <a:latin typeface="Calibri"/>
                <a:ea typeface="Calibri"/>
                <a:cs typeface="Calibri"/>
                <a:sym typeface="Calibri"/>
              </a:rPr>
              <a:t>.</a:t>
            </a:r>
            <a:endParaRPr dirty="0"/>
          </a:p>
          <a:p>
            <a:pPr marL="0" lvl="0" indent="0" algn="r" rtl="1">
              <a:lnSpc>
                <a:spcPct val="115000"/>
              </a:lnSpc>
              <a:spcBef>
                <a:spcPts val="0"/>
              </a:spcBef>
              <a:spcAft>
                <a:spcPts val="0"/>
              </a:spcAft>
              <a:buSzPts val="1100"/>
              <a:buNone/>
            </a:pPr>
            <a:r>
              <a:rPr lang="en" sz="1800" dirty="0">
                <a:solidFill>
                  <a:schemeClr val="lt1"/>
                </a:solidFill>
                <a:latin typeface="Calibri"/>
                <a:ea typeface="Calibri"/>
                <a:cs typeface="Calibri"/>
                <a:sym typeface="Calibri"/>
              </a:rPr>
              <a:t>קיימים לפחות כ 50</a:t>
            </a:r>
            <a:r>
              <a:rPr lang="he-IL" sz="1800" dirty="0">
                <a:solidFill>
                  <a:schemeClr val="lt1"/>
                </a:solidFill>
                <a:latin typeface="Calibri"/>
                <a:ea typeface="Calibri"/>
                <a:cs typeface="Calibri"/>
                <a:sym typeface="Calibri"/>
              </a:rPr>
              <a:t> </a:t>
            </a:r>
            <a:r>
              <a:rPr lang="en" sz="1800" dirty="0">
                <a:solidFill>
                  <a:schemeClr val="lt1"/>
                </a:solidFill>
                <a:latin typeface="Calibri"/>
                <a:ea typeface="Calibri"/>
                <a:cs typeface="Calibri"/>
                <a:sym typeface="Calibri"/>
              </a:rPr>
              <a:t>יצרני קורקינטים בשוק הישראלי </a:t>
            </a:r>
            <a:endParaRPr sz="1800" dirty="0">
              <a:solidFill>
                <a:schemeClr val="lt1"/>
              </a:solidFill>
              <a:latin typeface="Calibri"/>
              <a:ea typeface="Calibri"/>
              <a:cs typeface="Calibri"/>
              <a:sym typeface="Calibri"/>
            </a:endParaRPr>
          </a:p>
          <a:p>
            <a:pPr marL="0" lvl="0" indent="0" algn="r" rtl="1">
              <a:lnSpc>
                <a:spcPct val="115000"/>
              </a:lnSpc>
              <a:spcBef>
                <a:spcPts val="0"/>
              </a:spcBef>
              <a:spcAft>
                <a:spcPts val="0"/>
              </a:spcAft>
              <a:buSzPts val="1100"/>
              <a:buNone/>
            </a:pPr>
            <a:r>
              <a:rPr lang="en" sz="1800" dirty="0">
                <a:solidFill>
                  <a:schemeClr val="lt1"/>
                </a:solidFill>
                <a:latin typeface="Calibri"/>
                <a:ea typeface="Calibri"/>
                <a:cs typeface="Calibri"/>
                <a:sym typeface="Calibri"/>
              </a:rPr>
              <a:t>וכ </a:t>
            </a:r>
            <a:r>
              <a:rPr lang="he-IL" sz="1800" dirty="0">
                <a:solidFill>
                  <a:schemeClr val="lt1"/>
                </a:solidFill>
                <a:latin typeface="Calibri"/>
                <a:ea typeface="Calibri"/>
                <a:cs typeface="Calibri"/>
                <a:sym typeface="Calibri"/>
              </a:rPr>
              <a:t>5</a:t>
            </a:r>
            <a:r>
              <a:rPr lang="en" sz="1800" dirty="0">
                <a:solidFill>
                  <a:schemeClr val="lt1"/>
                </a:solidFill>
                <a:latin typeface="Calibri"/>
                <a:ea typeface="Calibri"/>
                <a:cs typeface="Calibri"/>
                <a:sym typeface="Calibri"/>
              </a:rPr>
              <a:t> אפליקציות שונות להשכרת קורקינטים בגוש דן.</a:t>
            </a:r>
            <a:endParaRPr dirty="0"/>
          </a:p>
          <a:p>
            <a:pPr marL="0" lvl="0" indent="0" algn="r" rtl="1">
              <a:lnSpc>
                <a:spcPct val="115000"/>
              </a:lnSpc>
              <a:spcBef>
                <a:spcPts val="0"/>
              </a:spcBef>
              <a:spcAft>
                <a:spcPts val="0"/>
              </a:spcAft>
              <a:buSzPts val="1100"/>
              <a:buNone/>
            </a:pPr>
            <a:endParaRPr sz="1800" dirty="0">
              <a:solidFill>
                <a:schemeClr val="lt1"/>
              </a:solidFill>
              <a:latin typeface="Calibri"/>
              <a:ea typeface="Calibri"/>
              <a:cs typeface="Calibri"/>
              <a:sym typeface="Calibri"/>
            </a:endParaRPr>
          </a:p>
        </p:txBody>
      </p:sp>
      <p:pic>
        <p:nvPicPr>
          <p:cNvPr id="237" name="Google Shape;237;g1cb766f12f0_0_43"/>
          <p:cNvPicPr preferRelativeResize="0"/>
          <p:nvPr/>
        </p:nvPicPr>
        <p:blipFill>
          <a:blip r:embed="rId3">
            <a:alphaModFix/>
          </a:blip>
          <a:stretch>
            <a:fillRect/>
          </a:stretch>
        </p:blipFill>
        <p:spPr>
          <a:xfrm>
            <a:off x="1202550" y="2923737"/>
            <a:ext cx="2952750" cy="1552575"/>
          </a:xfrm>
          <a:prstGeom prst="rect">
            <a:avLst/>
          </a:prstGeom>
          <a:noFill/>
          <a:ln>
            <a:noFill/>
          </a:ln>
        </p:spPr>
      </p:pic>
      <p:pic>
        <p:nvPicPr>
          <p:cNvPr id="238" name="Google Shape;238;g1cb766f12f0_0_43"/>
          <p:cNvPicPr preferRelativeResize="0"/>
          <p:nvPr/>
        </p:nvPicPr>
        <p:blipFill rotWithShape="1">
          <a:blip r:embed="rId4">
            <a:alphaModFix/>
          </a:blip>
          <a:srcRect l="5481" t="17909" r="6822" b="18266"/>
          <a:stretch/>
        </p:blipFill>
        <p:spPr>
          <a:xfrm>
            <a:off x="5920500" y="3903600"/>
            <a:ext cx="1224075" cy="572700"/>
          </a:xfrm>
          <a:prstGeom prst="rect">
            <a:avLst/>
          </a:prstGeom>
          <a:noFill/>
          <a:ln>
            <a:noFill/>
          </a:ln>
        </p:spPr>
      </p:pic>
      <p:pic>
        <p:nvPicPr>
          <p:cNvPr id="239" name="Google Shape;239;g1cb766f12f0_0_43"/>
          <p:cNvPicPr preferRelativeResize="0"/>
          <p:nvPr/>
        </p:nvPicPr>
        <p:blipFill rotWithShape="1">
          <a:blip r:embed="rId5">
            <a:alphaModFix/>
          </a:blip>
          <a:srcRect l="24865" r="25943" b="7918"/>
          <a:stretch/>
        </p:blipFill>
        <p:spPr>
          <a:xfrm>
            <a:off x="7058850" y="3664775"/>
            <a:ext cx="728675" cy="811525"/>
          </a:xfrm>
          <a:prstGeom prst="rect">
            <a:avLst/>
          </a:prstGeom>
          <a:noFill/>
          <a:ln>
            <a:noFill/>
          </a:ln>
        </p:spPr>
      </p:pic>
      <p:pic>
        <p:nvPicPr>
          <p:cNvPr id="240" name="Google Shape;240;g1cb766f12f0_0_43"/>
          <p:cNvPicPr preferRelativeResize="0"/>
          <p:nvPr/>
        </p:nvPicPr>
        <p:blipFill rotWithShape="1">
          <a:blip r:embed="rId6">
            <a:alphaModFix/>
          </a:blip>
          <a:srcRect t="11503" b="8052"/>
          <a:stretch/>
        </p:blipFill>
        <p:spPr>
          <a:xfrm>
            <a:off x="5577525" y="3250750"/>
            <a:ext cx="1481325" cy="652850"/>
          </a:xfrm>
          <a:prstGeom prst="rect">
            <a:avLst/>
          </a:prstGeom>
          <a:noFill/>
          <a:ln>
            <a:noFill/>
          </a:ln>
        </p:spPr>
      </p:pic>
      <p:pic>
        <p:nvPicPr>
          <p:cNvPr id="241" name="Google Shape;241;g1cb766f12f0_0_43"/>
          <p:cNvPicPr preferRelativeResize="0"/>
          <p:nvPr/>
        </p:nvPicPr>
        <p:blipFill rotWithShape="1">
          <a:blip r:embed="rId7">
            <a:alphaModFix/>
          </a:blip>
          <a:srcRect t="28100" b="25111"/>
          <a:stretch/>
        </p:blipFill>
        <p:spPr>
          <a:xfrm>
            <a:off x="7058850" y="3250738"/>
            <a:ext cx="1224075" cy="572700"/>
          </a:xfrm>
          <a:prstGeom prst="rect">
            <a:avLst/>
          </a:prstGeom>
          <a:noFill/>
          <a:ln>
            <a:noFill/>
          </a:ln>
        </p:spPr>
      </p:pic>
      <p:pic>
        <p:nvPicPr>
          <p:cNvPr id="242" name="Google Shape;242;g1cb766f12f0_0_43"/>
          <p:cNvPicPr preferRelativeResize="0"/>
          <p:nvPr/>
        </p:nvPicPr>
        <p:blipFill rotWithShape="1">
          <a:blip r:embed="rId8">
            <a:alphaModFix/>
          </a:blip>
          <a:srcRect l="11499" t="12509" r="12942" b="10744"/>
          <a:stretch/>
        </p:blipFill>
        <p:spPr>
          <a:xfrm>
            <a:off x="4702725" y="3740300"/>
            <a:ext cx="1224075" cy="5727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6"/>
          <p:cNvSpPr txBox="1">
            <a:spLocks noGrp="1"/>
          </p:cNvSpPr>
          <p:nvPr>
            <p:ph type="title"/>
          </p:nvPr>
        </p:nvSpPr>
        <p:spPr>
          <a:xfrm>
            <a:off x="713225" y="389177"/>
            <a:ext cx="7717500" cy="572700"/>
          </a:xfrm>
          <a:prstGeom prst="rect">
            <a:avLst/>
          </a:prstGeom>
          <a:noFill/>
          <a:ln>
            <a:noFill/>
          </a:ln>
        </p:spPr>
        <p:txBody>
          <a:bodyPr spcFirstLastPara="1" wrap="square" lIns="91425" tIns="91425" rIns="91425" bIns="91425" anchor="ctr" anchorCtr="0">
            <a:noAutofit/>
          </a:bodyPr>
          <a:lstStyle/>
          <a:p>
            <a:pPr marL="0" lvl="0" indent="0" algn="r" rtl="1">
              <a:lnSpc>
                <a:spcPct val="100000"/>
              </a:lnSpc>
              <a:spcBef>
                <a:spcPts val="0"/>
              </a:spcBef>
              <a:spcAft>
                <a:spcPts val="0"/>
              </a:spcAft>
              <a:buSzPts val="2400"/>
              <a:buNone/>
            </a:pPr>
            <a:r>
              <a:rPr lang="en" sz="2800" dirty="0">
                <a:latin typeface="Calibri"/>
                <a:ea typeface="Calibri"/>
                <a:cs typeface="Calibri"/>
                <a:sym typeface="Calibri"/>
              </a:rPr>
              <a:t>קורקינט חשמלי </a:t>
            </a:r>
            <a:r>
              <a:rPr lang="he-IL" sz="2800" dirty="0">
                <a:latin typeface="Calibri"/>
                <a:ea typeface="Calibri"/>
                <a:cs typeface="Calibri"/>
                <a:sym typeface="Calibri"/>
              </a:rPr>
              <a:t>-</a:t>
            </a:r>
            <a:r>
              <a:rPr lang="en" sz="2800" dirty="0">
                <a:latin typeface="Calibri"/>
                <a:ea typeface="Calibri"/>
                <a:cs typeface="Calibri"/>
                <a:sym typeface="Calibri"/>
              </a:rPr>
              <a:t> מאז ועד היום</a:t>
            </a:r>
            <a:endParaRPr sz="2800" dirty="0">
              <a:latin typeface="Calibri"/>
              <a:ea typeface="Calibri"/>
              <a:cs typeface="Calibri"/>
              <a:sym typeface="Calibri"/>
            </a:endParaRPr>
          </a:p>
        </p:txBody>
      </p:sp>
      <p:sp>
        <p:nvSpPr>
          <p:cNvPr id="248" name="Google Shape;248;p6"/>
          <p:cNvSpPr txBox="1">
            <a:spLocks noGrp="1"/>
          </p:cNvSpPr>
          <p:nvPr>
            <p:ph type="body" idx="1"/>
          </p:nvPr>
        </p:nvSpPr>
        <p:spPr>
          <a:xfrm>
            <a:off x="713225" y="1152475"/>
            <a:ext cx="7717500" cy="2688005"/>
          </a:xfrm>
          <a:prstGeom prst="rect">
            <a:avLst/>
          </a:prstGeom>
          <a:noFill/>
          <a:ln>
            <a:noFill/>
          </a:ln>
        </p:spPr>
        <p:txBody>
          <a:bodyPr spcFirstLastPara="1" wrap="square" lIns="91425" tIns="91425" rIns="91425" bIns="91425" anchor="t" anchorCtr="0">
            <a:noAutofit/>
          </a:bodyPr>
          <a:lstStyle/>
          <a:p>
            <a:pPr marL="0" lvl="0" indent="0" algn="r" rtl="1">
              <a:lnSpc>
                <a:spcPct val="115000"/>
              </a:lnSpc>
              <a:spcBef>
                <a:spcPts val="0"/>
              </a:spcBef>
              <a:spcAft>
                <a:spcPts val="0"/>
              </a:spcAft>
              <a:buSzPts val="1100"/>
              <a:buNone/>
            </a:pPr>
            <a:r>
              <a:rPr lang="en" sz="1800" dirty="0">
                <a:solidFill>
                  <a:schemeClr val="lt1"/>
                </a:solidFill>
                <a:latin typeface="Calibri"/>
                <a:ea typeface="Calibri"/>
                <a:cs typeface="Calibri"/>
                <a:sym typeface="Calibri"/>
              </a:rPr>
              <a:t>השימוש בקורקינט חשמלי בישראל הוסדר לראשונה בצו </a:t>
            </a:r>
            <a:r>
              <a:rPr lang="en" sz="1800" b="1" dirty="0">
                <a:solidFill>
                  <a:schemeClr val="lt1"/>
                </a:solidFill>
                <a:latin typeface="Calibri"/>
                <a:ea typeface="Calibri"/>
                <a:cs typeface="Calibri"/>
                <a:sym typeface="Calibri"/>
              </a:rPr>
              <a:t>ביולי </a:t>
            </a:r>
            <a:r>
              <a:rPr lang="he-IL" sz="1800" b="1" dirty="0">
                <a:solidFill>
                  <a:schemeClr val="lt1"/>
                </a:solidFill>
                <a:latin typeface="Calibri"/>
                <a:ea typeface="Calibri"/>
                <a:cs typeface="Calibri"/>
                <a:sym typeface="Calibri"/>
              </a:rPr>
              <a:t>2004. </a:t>
            </a:r>
            <a:r>
              <a:rPr lang="en" sz="1800" dirty="0">
                <a:solidFill>
                  <a:schemeClr val="lt1"/>
                </a:solidFill>
                <a:latin typeface="Calibri"/>
                <a:ea typeface="Calibri"/>
                <a:cs typeface="Calibri"/>
                <a:sym typeface="Calibri"/>
              </a:rPr>
              <a:t>מגדיר קורקינט חשמלי כרכב בעל שני גלגלים המורכבים בזה אחר זה</a:t>
            </a:r>
            <a:r>
              <a:rPr lang="he-IL" sz="1800" dirty="0">
                <a:solidFill>
                  <a:schemeClr val="lt1"/>
                </a:solidFill>
                <a:latin typeface="Calibri"/>
                <a:ea typeface="Calibri"/>
                <a:cs typeface="Calibri"/>
                <a:sym typeface="Calibri"/>
              </a:rPr>
              <a:t>,</a:t>
            </a:r>
            <a:r>
              <a:rPr lang="en" sz="1800" dirty="0">
                <a:solidFill>
                  <a:schemeClr val="lt1"/>
                </a:solidFill>
                <a:latin typeface="Calibri"/>
                <a:ea typeface="Calibri"/>
                <a:cs typeface="Calibri"/>
                <a:sym typeface="Calibri"/>
              </a:rPr>
              <a:t> </a:t>
            </a:r>
            <a:r>
              <a:rPr lang="he-IL" sz="1800" dirty="0">
                <a:solidFill>
                  <a:schemeClr val="lt1"/>
                </a:solidFill>
                <a:latin typeface="Calibri"/>
                <a:ea typeface="Calibri"/>
                <a:cs typeface="Calibri"/>
                <a:sym typeface="Calibri"/>
              </a:rPr>
              <a:t> </a:t>
            </a:r>
            <a:r>
              <a:rPr lang="en" sz="1800" dirty="0">
                <a:solidFill>
                  <a:schemeClr val="lt1"/>
                </a:solidFill>
                <a:latin typeface="Calibri"/>
                <a:ea typeface="Calibri"/>
                <a:cs typeface="Calibri"/>
                <a:sym typeface="Calibri"/>
              </a:rPr>
              <a:t>המונע במנוע חשמלי שהספקו לא עולה על 100</a:t>
            </a:r>
            <a:r>
              <a:rPr lang="he-IL" sz="1800" dirty="0">
                <a:solidFill>
                  <a:schemeClr val="lt1"/>
                </a:solidFill>
                <a:latin typeface="Calibri"/>
                <a:ea typeface="Calibri"/>
                <a:cs typeface="Calibri"/>
                <a:sym typeface="Calibri"/>
              </a:rPr>
              <a:t> </a:t>
            </a:r>
            <a:r>
              <a:rPr lang="en" sz="1800" dirty="0">
                <a:solidFill>
                  <a:schemeClr val="lt1"/>
                </a:solidFill>
                <a:latin typeface="Calibri"/>
                <a:ea typeface="Calibri"/>
                <a:cs typeface="Calibri"/>
                <a:sym typeface="Calibri"/>
              </a:rPr>
              <a:t>ואט,</a:t>
            </a:r>
            <a:r>
              <a:rPr lang="he-IL" sz="1800" dirty="0">
                <a:solidFill>
                  <a:schemeClr val="lt1"/>
                </a:solidFill>
                <a:latin typeface="Calibri"/>
                <a:ea typeface="Calibri"/>
                <a:cs typeface="Calibri"/>
                <a:sym typeface="Calibri"/>
              </a:rPr>
              <a:t> </a:t>
            </a:r>
            <a:r>
              <a:rPr lang="en" sz="1800" dirty="0">
                <a:solidFill>
                  <a:srgbClr val="F6B26B"/>
                </a:solidFill>
                <a:latin typeface="Calibri"/>
                <a:ea typeface="Calibri"/>
                <a:cs typeface="Calibri"/>
                <a:sym typeface="Calibri"/>
              </a:rPr>
              <a:t>מהירותו לא גבוהה מ-12 קמ"ש</a:t>
            </a:r>
            <a:r>
              <a:rPr lang="he-IL" sz="1800" dirty="0">
                <a:solidFill>
                  <a:srgbClr val="F6B26B"/>
                </a:solidFill>
                <a:latin typeface="Calibri"/>
                <a:ea typeface="Calibri"/>
                <a:cs typeface="Calibri"/>
                <a:sym typeface="Calibri"/>
              </a:rPr>
              <a:t>,</a:t>
            </a:r>
            <a:r>
              <a:rPr lang="en" sz="1800" dirty="0">
                <a:solidFill>
                  <a:schemeClr val="lt1"/>
                </a:solidFill>
                <a:latin typeface="Calibri"/>
                <a:ea typeface="Calibri"/>
                <a:cs typeface="Calibri"/>
                <a:sym typeface="Calibri"/>
              </a:rPr>
              <a:t> ומשקלו העצמי לא עולה על </a:t>
            </a:r>
            <a:r>
              <a:rPr lang="he-IL" sz="1800" dirty="0">
                <a:solidFill>
                  <a:schemeClr val="lt1"/>
                </a:solidFill>
                <a:latin typeface="Calibri"/>
                <a:ea typeface="Calibri"/>
                <a:cs typeface="Calibri"/>
                <a:sym typeface="Calibri"/>
              </a:rPr>
              <a:t>12</a:t>
            </a:r>
            <a:r>
              <a:rPr lang="en" sz="1800" dirty="0">
                <a:solidFill>
                  <a:schemeClr val="lt1"/>
                </a:solidFill>
                <a:latin typeface="Calibri"/>
                <a:ea typeface="Calibri"/>
                <a:cs typeface="Calibri"/>
                <a:sym typeface="Calibri"/>
              </a:rPr>
              <a:t> ק"ג.</a:t>
            </a:r>
            <a:endParaRPr dirty="0"/>
          </a:p>
          <a:p>
            <a:pPr marL="0" lvl="0" indent="0" algn="r" rtl="1">
              <a:lnSpc>
                <a:spcPct val="115000"/>
              </a:lnSpc>
              <a:spcBef>
                <a:spcPts val="0"/>
              </a:spcBef>
              <a:spcAft>
                <a:spcPts val="0"/>
              </a:spcAft>
              <a:buSzPts val="1100"/>
              <a:buNone/>
            </a:pPr>
            <a:endParaRPr sz="1800" dirty="0">
              <a:solidFill>
                <a:schemeClr val="lt1"/>
              </a:solidFill>
              <a:latin typeface="Calibri"/>
              <a:ea typeface="Calibri"/>
              <a:cs typeface="Calibri"/>
              <a:sym typeface="Calibri"/>
            </a:endParaRPr>
          </a:p>
          <a:p>
            <a:pPr marL="0" lvl="0" indent="0" algn="r" rtl="1">
              <a:lnSpc>
                <a:spcPct val="115000"/>
              </a:lnSpc>
              <a:spcBef>
                <a:spcPts val="0"/>
              </a:spcBef>
              <a:spcAft>
                <a:spcPts val="0"/>
              </a:spcAft>
              <a:buSzPts val="1100"/>
              <a:buNone/>
            </a:pPr>
            <a:r>
              <a:rPr lang="en" sz="1800" dirty="0">
                <a:solidFill>
                  <a:schemeClr val="lt1"/>
                </a:solidFill>
                <a:latin typeface="Calibri"/>
                <a:ea typeface="Calibri"/>
                <a:cs typeface="Calibri"/>
                <a:sym typeface="Calibri"/>
              </a:rPr>
              <a:t>בשנת</a:t>
            </a:r>
            <a:r>
              <a:rPr lang="en" sz="1800" b="1" dirty="0">
                <a:solidFill>
                  <a:schemeClr val="lt1"/>
                </a:solidFill>
                <a:latin typeface="Calibri"/>
                <a:ea typeface="Calibri"/>
                <a:cs typeface="Calibri"/>
                <a:sym typeface="Calibri"/>
              </a:rPr>
              <a:t>2016 </a:t>
            </a:r>
            <a:r>
              <a:rPr lang="he-IL" sz="1800" b="1" dirty="0">
                <a:solidFill>
                  <a:schemeClr val="lt1"/>
                </a:solidFill>
                <a:latin typeface="Calibri"/>
                <a:ea typeface="Calibri"/>
                <a:cs typeface="Calibri"/>
                <a:sym typeface="Calibri"/>
              </a:rPr>
              <a:t> </a:t>
            </a:r>
            <a:r>
              <a:rPr lang="en" sz="1800" dirty="0">
                <a:solidFill>
                  <a:schemeClr val="lt1"/>
                </a:solidFill>
                <a:latin typeface="Calibri"/>
                <a:ea typeface="Calibri"/>
                <a:cs typeface="Calibri"/>
                <a:sym typeface="Calibri"/>
              </a:rPr>
              <a:t>פרסם משרד התחבורה תקנה חדשה</a:t>
            </a:r>
            <a:r>
              <a:rPr lang="he-IL" sz="1800" dirty="0">
                <a:solidFill>
                  <a:schemeClr val="lt1"/>
                </a:solidFill>
                <a:latin typeface="Calibri"/>
                <a:ea typeface="Calibri"/>
                <a:cs typeface="Calibri"/>
                <a:sym typeface="Calibri"/>
              </a:rPr>
              <a:t>, </a:t>
            </a:r>
            <a:r>
              <a:rPr lang="en" sz="1800" dirty="0">
                <a:solidFill>
                  <a:schemeClr val="lt1"/>
                </a:solidFill>
                <a:latin typeface="Calibri"/>
                <a:ea typeface="Calibri"/>
                <a:cs typeface="Calibri"/>
                <a:sym typeface="Calibri"/>
              </a:rPr>
              <a:t>לפיה מותר להשתמש בקורקינט חשמלי מגיל</a:t>
            </a:r>
            <a:r>
              <a:rPr lang="he-IL" sz="1800" dirty="0">
                <a:solidFill>
                  <a:schemeClr val="lt1"/>
                </a:solidFill>
                <a:latin typeface="Calibri"/>
                <a:ea typeface="Calibri"/>
                <a:cs typeface="Calibri"/>
                <a:sym typeface="Calibri"/>
              </a:rPr>
              <a:t> 16</a:t>
            </a:r>
            <a:r>
              <a:rPr lang="en" sz="1800" dirty="0">
                <a:solidFill>
                  <a:schemeClr val="lt1"/>
                </a:solidFill>
                <a:latin typeface="Calibri"/>
                <a:ea typeface="Calibri"/>
                <a:cs typeface="Calibri"/>
                <a:sym typeface="Calibri"/>
              </a:rPr>
              <a:t>,</a:t>
            </a:r>
            <a:r>
              <a:rPr lang="he-IL" sz="1800" dirty="0">
                <a:solidFill>
                  <a:schemeClr val="lt1"/>
                </a:solidFill>
                <a:latin typeface="Calibri"/>
                <a:ea typeface="Calibri"/>
                <a:cs typeface="Calibri"/>
                <a:sym typeface="Calibri"/>
              </a:rPr>
              <a:t> </a:t>
            </a:r>
            <a:r>
              <a:rPr lang="en" sz="1800" dirty="0">
                <a:solidFill>
                  <a:srgbClr val="F6B26B"/>
                </a:solidFill>
                <a:latin typeface="Calibri"/>
                <a:ea typeface="Calibri"/>
                <a:cs typeface="Calibri"/>
                <a:sym typeface="Calibri"/>
              </a:rPr>
              <a:t>מהירותו תוגבל ל-25 קמ"ש</a:t>
            </a:r>
            <a:r>
              <a:rPr lang="he-IL" sz="1800" dirty="0">
                <a:solidFill>
                  <a:srgbClr val="F6B26B"/>
                </a:solidFill>
                <a:latin typeface="Calibri"/>
                <a:ea typeface="Calibri"/>
                <a:cs typeface="Calibri"/>
                <a:sym typeface="Calibri"/>
              </a:rPr>
              <a:t>,</a:t>
            </a:r>
            <a:r>
              <a:rPr lang="en" sz="1800" dirty="0">
                <a:solidFill>
                  <a:schemeClr val="lt1"/>
                </a:solidFill>
                <a:latin typeface="Calibri"/>
                <a:ea typeface="Calibri"/>
                <a:cs typeface="Calibri"/>
                <a:sym typeface="Calibri"/>
              </a:rPr>
              <a:t> ההספק יהיה עד</a:t>
            </a:r>
            <a:r>
              <a:rPr lang="he-IL" sz="1800" dirty="0">
                <a:solidFill>
                  <a:schemeClr val="lt1"/>
                </a:solidFill>
                <a:latin typeface="Calibri"/>
                <a:ea typeface="Calibri"/>
                <a:cs typeface="Calibri"/>
                <a:sym typeface="Calibri"/>
              </a:rPr>
              <a:t> 250</a:t>
            </a:r>
            <a:r>
              <a:rPr lang="en" sz="1800" dirty="0">
                <a:solidFill>
                  <a:schemeClr val="lt1"/>
                </a:solidFill>
                <a:latin typeface="Calibri"/>
                <a:ea typeface="Calibri"/>
                <a:cs typeface="Calibri"/>
                <a:sym typeface="Calibri"/>
              </a:rPr>
              <a:t> וואט ומשקלו עד30 </a:t>
            </a:r>
            <a:r>
              <a:rPr lang="he-IL" sz="1800" dirty="0">
                <a:solidFill>
                  <a:schemeClr val="lt1"/>
                </a:solidFill>
                <a:latin typeface="Calibri"/>
                <a:ea typeface="Calibri"/>
                <a:cs typeface="Calibri"/>
                <a:sym typeface="Calibri"/>
              </a:rPr>
              <a:t> </a:t>
            </a:r>
            <a:r>
              <a:rPr lang="en" sz="1800" dirty="0">
                <a:solidFill>
                  <a:schemeClr val="lt1"/>
                </a:solidFill>
                <a:latin typeface="Calibri"/>
                <a:ea typeface="Calibri"/>
                <a:cs typeface="Calibri"/>
                <a:sym typeface="Calibri"/>
              </a:rPr>
              <a:t>ק"ג.</a:t>
            </a:r>
            <a:r>
              <a:rPr lang="he-IL" sz="1800" dirty="0">
                <a:solidFill>
                  <a:schemeClr val="lt1"/>
                </a:solidFill>
                <a:latin typeface="Calibri"/>
                <a:ea typeface="Calibri"/>
                <a:cs typeface="Calibri"/>
                <a:sym typeface="Calibri"/>
              </a:rPr>
              <a:t> </a:t>
            </a:r>
            <a:endParaRPr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Google Shape;253;p7"/>
          <p:cNvSpPr txBox="1">
            <a:spLocks noGrp="1"/>
          </p:cNvSpPr>
          <p:nvPr>
            <p:ph type="title"/>
          </p:nvPr>
        </p:nvSpPr>
        <p:spPr>
          <a:xfrm>
            <a:off x="713225" y="389177"/>
            <a:ext cx="7717500" cy="572700"/>
          </a:xfrm>
          <a:prstGeom prst="rect">
            <a:avLst/>
          </a:prstGeom>
          <a:noFill/>
          <a:ln>
            <a:noFill/>
          </a:ln>
        </p:spPr>
        <p:txBody>
          <a:bodyPr spcFirstLastPara="1" wrap="square" lIns="91425" tIns="91425" rIns="91425" bIns="91425" anchor="ctr" anchorCtr="0">
            <a:noAutofit/>
          </a:bodyPr>
          <a:lstStyle/>
          <a:p>
            <a:pPr marL="0" lvl="0" indent="0" algn="r" rtl="1">
              <a:lnSpc>
                <a:spcPct val="100000"/>
              </a:lnSpc>
              <a:spcBef>
                <a:spcPts val="0"/>
              </a:spcBef>
              <a:spcAft>
                <a:spcPts val="0"/>
              </a:spcAft>
              <a:buSzPts val="2400"/>
              <a:buNone/>
            </a:pPr>
            <a:r>
              <a:rPr lang="en" sz="2800" dirty="0">
                <a:latin typeface="Calibri"/>
                <a:ea typeface="Calibri"/>
                <a:cs typeface="Calibri"/>
                <a:sym typeface="Calibri"/>
              </a:rPr>
              <a:t>קורקינט חשמלי </a:t>
            </a:r>
            <a:r>
              <a:rPr lang="he-IL" sz="2800" dirty="0">
                <a:latin typeface="Calibri"/>
                <a:ea typeface="Calibri"/>
                <a:cs typeface="Calibri"/>
                <a:sym typeface="Calibri"/>
              </a:rPr>
              <a:t>- </a:t>
            </a:r>
            <a:r>
              <a:rPr lang="en" sz="2800" b="1" dirty="0">
                <a:latin typeface="Calibri"/>
                <a:ea typeface="Calibri"/>
                <a:cs typeface="Calibri"/>
                <a:sym typeface="Calibri"/>
              </a:rPr>
              <a:t>החוק</a:t>
            </a:r>
            <a:endParaRPr sz="2800" b="1" dirty="0">
              <a:latin typeface="Calibri"/>
              <a:ea typeface="Calibri"/>
              <a:cs typeface="Calibri"/>
              <a:sym typeface="Calibri"/>
            </a:endParaRPr>
          </a:p>
        </p:txBody>
      </p:sp>
      <p:sp>
        <p:nvSpPr>
          <p:cNvPr id="254" name="Google Shape;254;p7"/>
          <p:cNvSpPr txBox="1">
            <a:spLocks noGrp="1"/>
          </p:cNvSpPr>
          <p:nvPr>
            <p:ph type="body" idx="1"/>
          </p:nvPr>
        </p:nvSpPr>
        <p:spPr>
          <a:xfrm>
            <a:off x="817325" y="1125581"/>
            <a:ext cx="7509300" cy="2688000"/>
          </a:xfrm>
          <a:prstGeom prst="rect">
            <a:avLst/>
          </a:prstGeom>
          <a:noFill/>
          <a:ln>
            <a:noFill/>
          </a:ln>
        </p:spPr>
        <p:txBody>
          <a:bodyPr spcFirstLastPara="1" wrap="square" lIns="91425" tIns="91425" rIns="91425" bIns="91425" anchor="t" anchorCtr="0">
            <a:noAutofit/>
          </a:bodyPr>
          <a:lstStyle/>
          <a:p>
            <a:pPr marL="0" lvl="0" indent="0" algn="r" rtl="1">
              <a:lnSpc>
                <a:spcPct val="90000"/>
              </a:lnSpc>
              <a:spcBef>
                <a:spcPts val="1000"/>
              </a:spcBef>
              <a:spcAft>
                <a:spcPts val="0"/>
              </a:spcAft>
              <a:buSzPts val="1800"/>
              <a:buNone/>
            </a:pPr>
            <a:r>
              <a:rPr lang="en" sz="1800" dirty="0">
                <a:latin typeface="Calibri"/>
                <a:ea typeface="Calibri"/>
                <a:cs typeface="Calibri"/>
                <a:sym typeface="Calibri"/>
              </a:rPr>
              <a:t>חל איסור מוחלט לרכוב על מדרכות.</a:t>
            </a:r>
            <a:r>
              <a:rPr lang="he-IL" sz="1800" dirty="0">
                <a:latin typeface="Calibri"/>
                <a:ea typeface="Calibri"/>
                <a:cs typeface="Calibri"/>
                <a:sym typeface="Calibri"/>
              </a:rPr>
              <a:t> </a:t>
            </a:r>
            <a:r>
              <a:rPr lang="en" sz="1800" dirty="0">
                <a:latin typeface="Calibri"/>
                <a:ea typeface="Calibri"/>
                <a:cs typeface="Calibri"/>
                <a:sym typeface="Calibri"/>
              </a:rPr>
              <a:t>הרכיבה מותרת במקום שיש בו שביל המיועד לרכיבה עליו,</a:t>
            </a:r>
            <a:r>
              <a:rPr lang="he-IL" sz="1800" dirty="0">
                <a:latin typeface="Calibri"/>
                <a:ea typeface="Calibri"/>
                <a:cs typeface="Calibri"/>
                <a:sym typeface="Calibri"/>
              </a:rPr>
              <a:t> </a:t>
            </a:r>
            <a:r>
              <a:rPr lang="en" sz="1800" dirty="0">
                <a:latin typeface="Calibri"/>
                <a:ea typeface="Calibri"/>
                <a:cs typeface="Calibri"/>
                <a:sym typeface="Calibri"/>
              </a:rPr>
              <a:t>ובהיעדר שביל רכיבה מתאים,</a:t>
            </a:r>
            <a:r>
              <a:rPr lang="he-IL" sz="1800" dirty="0">
                <a:latin typeface="Calibri"/>
                <a:ea typeface="Calibri"/>
                <a:cs typeface="Calibri"/>
                <a:sym typeface="Calibri"/>
              </a:rPr>
              <a:t> </a:t>
            </a:r>
            <a:r>
              <a:rPr lang="en" sz="1800" dirty="0">
                <a:latin typeface="Calibri"/>
                <a:ea typeface="Calibri"/>
                <a:cs typeface="Calibri"/>
                <a:sym typeface="Calibri"/>
              </a:rPr>
              <a:t>הרכיבה תתבצע על הכביש בהתאם לכל חוקי התנועה וכמה שיותר קרוב </a:t>
            </a:r>
            <a:r>
              <a:rPr lang="en" sz="1800" b="1" dirty="0">
                <a:latin typeface="Calibri"/>
                <a:ea typeface="Calibri"/>
                <a:cs typeface="Calibri"/>
                <a:sym typeface="Calibri"/>
              </a:rPr>
              <a:t>לשפה הימנית</a:t>
            </a:r>
            <a:r>
              <a:rPr lang="he-IL" sz="1800" b="1" dirty="0">
                <a:latin typeface="Calibri"/>
                <a:ea typeface="Calibri"/>
                <a:cs typeface="Calibri"/>
                <a:sym typeface="Calibri"/>
              </a:rPr>
              <a:t>. </a:t>
            </a:r>
            <a:endParaRPr dirty="0"/>
          </a:p>
          <a:p>
            <a:pPr marL="0" lvl="0" indent="0" algn="r" rtl="1">
              <a:lnSpc>
                <a:spcPct val="90000"/>
              </a:lnSpc>
              <a:spcBef>
                <a:spcPts val="1000"/>
              </a:spcBef>
              <a:spcAft>
                <a:spcPts val="0"/>
              </a:spcAft>
              <a:buSzPts val="1800"/>
              <a:buNone/>
            </a:pPr>
            <a:r>
              <a:rPr lang="en" sz="1800" dirty="0">
                <a:latin typeface="Calibri"/>
                <a:ea typeface="Calibri"/>
                <a:cs typeface="Calibri"/>
                <a:sym typeface="Calibri"/>
              </a:rPr>
              <a:t>הגיל המינימלי שממנו ניתן לרכיבה על אופניים חשמליים הוא מגיל </a:t>
            </a:r>
            <a:r>
              <a:rPr lang="he-IL" sz="1800" dirty="0">
                <a:latin typeface="Calibri"/>
                <a:ea typeface="Calibri"/>
                <a:cs typeface="Calibri"/>
                <a:sym typeface="Calibri"/>
              </a:rPr>
              <a:t>16.</a:t>
            </a:r>
            <a:endParaRPr dirty="0"/>
          </a:p>
          <a:p>
            <a:pPr marL="0" lvl="0" indent="0" algn="r" rtl="1">
              <a:lnSpc>
                <a:spcPct val="90000"/>
              </a:lnSpc>
              <a:spcBef>
                <a:spcPts val="1000"/>
              </a:spcBef>
              <a:spcAft>
                <a:spcPts val="0"/>
              </a:spcAft>
              <a:buSzPts val="1800"/>
              <a:buNone/>
            </a:pPr>
            <a:r>
              <a:rPr lang="en" sz="1800" b="0" i="0" dirty="0">
                <a:solidFill>
                  <a:schemeClr val="lt1"/>
                </a:solidFill>
                <a:latin typeface="Calibri"/>
                <a:ea typeface="Calibri"/>
                <a:cs typeface="Calibri"/>
                <a:sym typeface="Calibri"/>
              </a:rPr>
              <a:t>כמו כן</a:t>
            </a:r>
            <a:r>
              <a:rPr lang="he-IL" sz="1800" dirty="0">
                <a:solidFill>
                  <a:schemeClr val="lt1"/>
                </a:solidFill>
                <a:latin typeface="Calibri"/>
                <a:ea typeface="Calibri"/>
                <a:cs typeface="Calibri"/>
                <a:sym typeface="Calibri"/>
              </a:rPr>
              <a:t>, </a:t>
            </a:r>
            <a:r>
              <a:rPr lang="en" sz="1800" b="0" i="0" dirty="0">
                <a:solidFill>
                  <a:schemeClr val="lt1"/>
                </a:solidFill>
                <a:latin typeface="Calibri"/>
                <a:ea typeface="Calibri"/>
                <a:cs typeface="Calibri"/>
                <a:sym typeface="Calibri"/>
              </a:rPr>
              <a:t>אם רוכב הקורקינט הוא בעל רישיון</a:t>
            </a:r>
            <a:r>
              <a:rPr lang="he-IL" sz="1800" dirty="0">
                <a:solidFill>
                  <a:schemeClr val="lt1"/>
                </a:solidFill>
                <a:latin typeface="Calibri"/>
                <a:ea typeface="Calibri"/>
                <a:cs typeface="Calibri"/>
                <a:sym typeface="Calibri"/>
              </a:rPr>
              <a:t>, </a:t>
            </a:r>
            <a:r>
              <a:rPr lang="en" sz="1800" b="0" i="0" dirty="0">
                <a:solidFill>
                  <a:schemeClr val="lt1"/>
                </a:solidFill>
                <a:latin typeface="Calibri"/>
                <a:ea typeface="Calibri"/>
                <a:cs typeface="Calibri"/>
                <a:sym typeface="Calibri"/>
              </a:rPr>
              <a:t>עליו לדאוג שרישיונו תמיד יהיה איתו בעת הרכיבה</a:t>
            </a:r>
            <a:r>
              <a:rPr lang="he-IL" sz="1800" dirty="0">
                <a:solidFill>
                  <a:schemeClr val="lt1"/>
                </a:solidFill>
                <a:latin typeface="Calibri"/>
                <a:ea typeface="Calibri"/>
                <a:cs typeface="Calibri"/>
                <a:sym typeface="Calibri"/>
              </a:rPr>
              <a:t>. </a:t>
            </a:r>
            <a:r>
              <a:rPr lang="en" sz="1800" b="0" i="0" dirty="0">
                <a:solidFill>
                  <a:schemeClr val="lt1"/>
                </a:solidFill>
                <a:latin typeface="Calibri"/>
                <a:ea typeface="Calibri"/>
                <a:cs typeface="Calibri"/>
                <a:sym typeface="Calibri"/>
              </a:rPr>
              <a:t>מי שאינו בעל רישיון</a:t>
            </a:r>
            <a:r>
              <a:rPr lang="he-IL" sz="1800" dirty="0">
                <a:solidFill>
                  <a:schemeClr val="lt1"/>
                </a:solidFill>
                <a:latin typeface="Calibri"/>
                <a:ea typeface="Calibri"/>
                <a:cs typeface="Calibri"/>
                <a:sym typeface="Calibri"/>
              </a:rPr>
              <a:t>, </a:t>
            </a:r>
            <a:r>
              <a:rPr lang="en" sz="1800" b="0" i="0" dirty="0">
                <a:solidFill>
                  <a:schemeClr val="lt1"/>
                </a:solidFill>
                <a:latin typeface="Calibri"/>
                <a:ea typeface="Calibri"/>
                <a:cs typeface="Calibri"/>
                <a:sym typeface="Calibri"/>
              </a:rPr>
              <a:t>נדרש לעבור </a:t>
            </a:r>
            <a:r>
              <a:rPr lang="en" sz="1800" b="1" i="0" dirty="0">
                <a:solidFill>
                  <a:schemeClr val="lt1"/>
                </a:solidFill>
                <a:latin typeface="Calibri"/>
                <a:ea typeface="Calibri"/>
                <a:cs typeface="Calibri"/>
                <a:sym typeface="Calibri"/>
              </a:rPr>
              <a:t>מבחן תיאור</a:t>
            </a:r>
            <a:r>
              <a:rPr lang="he-IL" sz="1800" b="1" i="0" dirty="0">
                <a:solidFill>
                  <a:schemeClr val="lt1"/>
                </a:solidFill>
                <a:latin typeface="Calibri"/>
                <a:ea typeface="Calibri"/>
                <a:cs typeface="Calibri"/>
                <a:sym typeface="Calibri"/>
              </a:rPr>
              <a:t>יה, </a:t>
            </a:r>
            <a:r>
              <a:rPr lang="en" sz="1800" b="0" i="0" dirty="0">
                <a:solidFill>
                  <a:schemeClr val="lt1"/>
                </a:solidFill>
                <a:latin typeface="Calibri"/>
                <a:ea typeface="Calibri"/>
                <a:cs typeface="Calibri"/>
                <a:sym typeface="Calibri"/>
              </a:rPr>
              <a:t>ולשאת תעודה המעידה על כך.</a:t>
            </a:r>
            <a:endParaRPr sz="1800" dirty="0">
              <a:solidFill>
                <a:schemeClr val="lt1"/>
              </a:solidFill>
              <a:latin typeface="Calibri"/>
              <a:ea typeface="Calibri"/>
              <a:cs typeface="Calibri"/>
              <a:sym typeface="Calibri"/>
            </a:endParaRPr>
          </a:p>
        </p:txBody>
      </p:sp>
      <p:pic>
        <p:nvPicPr>
          <p:cNvPr id="255" name="Google Shape;255;p7"/>
          <p:cNvPicPr preferRelativeResize="0"/>
          <p:nvPr/>
        </p:nvPicPr>
        <p:blipFill>
          <a:blip r:embed="rId3">
            <a:alphaModFix/>
          </a:blip>
          <a:stretch>
            <a:fillRect/>
          </a:stretch>
        </p:blipFill>
        <p:spPr>
          <a:xfrm>
            <a:off x="513218" y="3052430"/>
            <a:ext cx="2716275" cy="20597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p5"/>
          <p:cNvSpPr txBox="1">
            <a:spLocks noGrp="1"/>
          </p:cNvSpPr>
          <p:nvPr>
            <p:ph type="title"/>
          </p:nvPr>
        </p:nvSpPr>
        <p:spPr>
          <a:xfrm>
            <a:off x="713066" y="206424"/>
            <a:ext cx="7717500" cy="572700"/>
          </a:xfrm>
          <a:prstGeom prst="rect">
            <a:avLst/>
          </a:prstGeom>
          <a:noFill/>
          <a:ln>
            <a:noFill/>
          </a:ln>
        </p:spPr>
        <p:txBody>
          <a:bodyPr spcFirstLastPara="1" wrap="square" lIns="91425" tIns="91425" rIns="91425" bIns="91425" anchor="t" anchorCtr="0">
            <a:noAutofit/>
          </a:bodyPr>
          <a:lstStyle/>
          <a:p>
            <a:pPr marL="0" lvl="0" indent="0" algn="ctr" rtl="1">
              <a:lnSpc>
                <a:spcPct val="100000"/>
              </a:lnSpc>
              <a:spcBef>
                <a:spcPts val="0"/>
              </a:spcBef>
              <a:spcAft>
                <a:spcPts val="0"/>
              </a:spcAft>
              <a:buSzPts val="2400"/>
              <a:buNone/>
            </a:pPr>
            <a:r>
              <a:rPr lang="en" sz="2800" b="1" dirty="0">
                <a:latin typeface="Calibri"/>
                <a:ea typeface="Calibri"/>
                <a:cs typeface="Calibri"/>
                <a:sym typeface="Calibri"/>
              </a:rPr>
              <a:t>האם כדאי לרכוב על קורקינט?</a:t>
            </a:r>
            <a:endParaRPr sz="2800" b="1" dirty="0">
              <a:latin typeface="Calibri"/>
              <a:ea typeface="Calibri"/>
              <a:cs typeface="Calibri"/>
              <a:sym typeface="Calibri"/>
            </a:endParaRPr>
          </a:p>
        </p:txBody>
      </p:sp>
      <p:grpSp>
        <p:nvGrpSpPr>
          <p:cNvPr id="261" name="Google Shape;261;p5"/>
          <p:cNvGrpSpPr/>
          <p:nvPr/>
        </p:nvGrpSpPr>
        <p:grpSpPr>
          <a:xfrm>
            <a:off x="5860626" y="1140649"/>
            <a:ext cx="2664305" cy="3942111"/>
            <a:chOff x="824013" y="1081854"/>
            <a:chExt cx="2664305" cy="3228063"/>
          </a:xfrm>
        </p:grpSpPr>
        <p:sp>
          <p:nvSpPr>
            <p:cNvPr id="262" name="Google Shape;262;p5"/>
            <p:cNvSpPr txBox="1"/>
            <p:nvPr/>
          </p:nvSpPr>
          <p:spPr>
            <a:xfrm>
              <a:off x="824013" y="1081854"/>
              <a:ext cx="2608500" cy="4155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 sz="1800" b="1" i="0" u="none" strike="noStrike" cap="none">
                  <a:solidFill>
                    <a:schemeClr val="lt1"/>
                  </a:solidFill>
                  <a:latin typeface="Calibri"/>
                  <a:ea typeface="Calibri"/>
                  <a:cs typeface="Calibri"/>
                  <a:sym typeface="Calibri"/>
                </a:rPr>
                <a:t>יתרונות</a:t>
              </a:r>
              <a:endParaRPr sz="1800" b="1" i="0" u="none" strike="noStrike" cap="none">
                <a:solidFill>
                  <a:schemeClr val="lt1"/>
                </a:solidFill>
                <a:latin typeface="Calibri"/>
                <a:ea typeface="Calibri"/>
                <a:cs typeface="Calibri"/>
                <a:sym typeface="Calibri"/>
              </a:endParaRPr>
            </a:p>
          </p:txBody>
        </p:sp>
        <p:sp>
          <p:nvSpPr>
            <p:cNvPr id="263" name="Google Shape;263;p5"/>
            <p:cNvSpPr txBox="1"/>
            <p:nvPr/>
          </p:nvSpPr>
          <p:spPr>
            <a:xfrm>
              <a:off x="879818" y="1648262"/>
              <a:ext cx="2608500" cy="2661655"/>
            </a:xfrm>
            <a:prstGeom prst="rect">
              <a:avLst/>
            </a:prstGeom>
            <a:noFill/>
            <a:ln>
              <a:noFill/>
            </a:ln>
          </p:spPr>
          <p:txBody>
            <a:bodyPr spcFirstLastPara="1" wrap="square" lIns="91425" tIns="91425" rIns="91425" bIns="91425" anchor="ctr" anchorCtr="0">
              <a:noAutofit/>
            </a:bodyPr>
            <a:lstStyle/>
            <a:p>
              <a:pPr marL="400050" marR="0" lvl="0" indent="-285750" algn="r" rtl="1">
                <a:lnSpc>
                  <a:spcPct val="100000"/>
                </a:lnSpc>
                <a:spcBef>
                  <a:spcPts val="1000"/>
                </a:spcBef>
                <a:spcAft>
                  <a:spcPts val="0"/>
                </a:spcAft>
                <a:buClr>
                  <a:schemeClr val="lt1"/>
                </a:buClr>
                <a:buSzPts val="1800"/>
                <a:buFont typeface="Arial"/>
                <a:buChar char="•"/>
              </a:pPr>
              <a:r>
                <a:rPr lang="en" sz="1800" b="0" i="0" u="none" strike="noStrike" cap="none">
                  <a:solidFill>
                    <a:schemeClr val="lt1"/>
                  </a:solidFill>
                  <a:latin typeface="Calibri"/>
                  <a:ea typeface="Calibri"/>
                  <a:cs typeface="Calibri"/>
                  <a:sym typeface="Calibri"/>
                </a:rPr>
                <a:t>מגיעים במהירות ובקלות ממקום למקום</a:t>
              </a:r>
              <a:endParaRPr/>
            </a:p>
            <a:p>
              <a:pPr marL="400050" marR="0" lvl="0" indent="-285750" algn="r" rtl="1">
                <a:lnSpc>
                  <a:spcPct val="100000"/>
                </a:lnSpc>
                <a:spcBef>
                  <a:spcPts val="1000"/>
                </a:spcBef>
                <a:spcAft>
                  <a:spcPts val="0"/>
                </a:spcAft>
                <a:buClr>
                  <a:schemeClr val="lt1"/>
                </a:buClr>
                <a:buSzPts val="1800"/>
                <a:buFont typeface="Arial"/>
                <a:buChar char="•"/>
              </a:pPr>
              <a:r>
                <a:rPr lang="en" sz="1800" b="0" i="0" u="none" strike="noStrike" cap="none">
                  <a:solidFill>
                    <a:schemeClr val="lt1"/>
                  </a:solidFill>
                  <a:latin typeface="Calibri"/>
                  <a:ea typeface="Calibri"/>
                  <a:cs typeface="Calibri"/>
                  <a:sym typeface="Calibri"/>
                </a:rPr>
                <a:t>זמין</a:t>
              </a:r>
              <a:endParaRPr/>
            </a:p>
            <a:p>
              <a:pPr marL="400050" marR="0" lvl="0" indent="-285750" algn="r" rtl="1">
                <a:lnSpc>
                  <a:spcPct val="100000"/>
                </a:lnSpc>
                <a:spcBef>
                  <a:spcPts val="1000"/>
                </a:spcBef>
                <a:spcAft>
                  <a:spcPts val="0"/>
                </a:spcAft>
                <a:buClr>
                  <a:schemeClr val="lt1"/>
                </a:buClr>
                <a:buSzPts val="1800"/>
                <a:buFont typeface="Arial"/>
                <a:buChar char="•"/>
              </a:pPr>
              <a:r>
                <a:rPr lang="en" sz="1800" b="0" i="0" u="none" strike="noStrike" cap="none">
                  <a:solidFill>
                    <a:schemeClr val="lt1"/>
                  </a:solidFill>
                  <a:latin typeface="Calibri"/>
                  <a:ea typeface="Calibri"/>
                  <a:cs typeface="Calibri"/>
                  <a:sym typeface="Calibri"/>
                </a:rPr>
                <a:t>לא צריך למצוא חניה</a:t>
              </a:r>
              <a:endParaRPr/>
            </a:p>
            <a:p>
              <a:pPr marL="400050" marR="0" lvl="0" indent="-285750" algn="r" rtl="1">
                <a:lnSpc>
                  <a:spcPct val="100000"/>
                </a:lnSpc>
                <a:spcBef>
                  <a:spcPts val="1000"/>
                </a:spcBef>
                <a:spcAft>
                  <a:spcPts val="0"/>
                </a:spcAft>
                <a:buClr>
                  <a:schemeClr val="lt1"/>
                </a:buClr>
                <a:buSzPts val="1800"/>
                <a:buFont typeface="Arial"/>
                <a:buChar char="•"/>
              </a:pPr>
              <a:r>
                <a:rPr lang="en" sz="1800" b="0" i="0" u="none" strike="noStrike" cap="none">
                  <a:solidFill>
                    <a:schemeClr val="lt1"/>
                  </a:solidFill>
                  <a:latin typeface="Calibri"/>
                  <a:ea typeface="Calibri"/>
                  <a:cs typeface="Calibri"/>
                  <a:sym typeface="Calibri"/>
                </a:rPr>
                <a:t>אין צורך לעמוד בפקקים</a:t>
              </a:r>
              <a:endParaRPr/>
            </a:p>
            <a:p>
              <a:pPr marL="400050" marR="0" lvl="0" indent="-285750" algn="r" rtl="1">
                <a:lnSpc>
                  <a:spcPct val="100000"/>
                </a:lnSpc>
                <a:spcBef>
                  <a:spcPts val="1000"/>
                </a:spcBef>
                <a:spcAft>
                  <a:spcPts val="0"/>
                </a:spcAft>
                <a:buClr>
                  <a:schemeClr val="lt1"/>
                </a:buClr>
                <a:buSzPts val="1800"/>
                <a:buFont typeface="Arial"/>
                <a:buChar char="•"/>
              </a:pPr>
              <a:r>
                <a:rPr lang="en" sz="1800" b="0" i="0" u="none" strike="noStrike" cap="none">
                  <a:solidFill>
                    <a:schemeClr val="lt1"/>
                  </a:solidFill>
                  <a:latin typeface="Calibri"/>
                  <a:ea typeface="Calibri"/>
                  <a:cs typeface="Calibri"/>
                  <a:sym typeface="Calibri"/>
                </a:rPr>
                <a:t>זול</a:t>
              </a:r>
              <a:endParaRPr/>
            </a:p>
            <a:p>
              <a:pPr marL="400050" marR="0" lvl="0" indent="-285750" algn="r" rtl="1">
                <a:lnSpc>
                  <a:spcPct val="100000"/>
                </a:lnSpc>
                <a:spcBef>
                  <a:spcPts val="1000"/>
                </a:spcBef>
                <a:spcAft>
                  <a:spcPts val="0"/>
                </a:spcAft>
                <a:buClr>
                  <a:schemeClr val="lt1"/>
                </a:buClr>
                <a:buSzPts val="1800"/>
                <a:buFont typeface="Arial"/>
                <a:buChar char="•"/>
              </a:pPr>
              <a:r>
                <a:rPr lang="en" sz="1800" b="0" i="0" u="none" strike="noStrike" cap="none">
                  <a:solidFill>
                    <a:schemeClr val="lt1"/>
                  </a:solidFill>
                  <a:latin typeface="Calibri"/>
                  <a:ea typeface="Calibri"/>
                  <a:cs typeface="Calibri"/>
                  <a:sym typeface="Calibri"/>
                </a:rPr>
                <a:t>עצמאות לרוכב</a:t>
              </a:r>
              <a:endParaRPr/>
            </a:p>
            <a:p>
              <a:pPr marL="400050" marR="0" lvl="0" indent="-285750" algn="r" rtl="1">
                <a:lnSpc>
                  <a:spcPct val="100000"/>
                </a:lnSpc>
                <a:spcBef>
                  <a:spcPts val="1000"/>
                </a:spcBef>
                <a:spcAft>
                  <a:spcPts val="0"/>
                </a:spcAft>
                <a:buClr>
                  <a:schemeClr val="lt1"/>
                </a:buClr>
                <a:buSzPts val="1800"/>
                <a:buFont typeface="Arial"/>
                <a:buChar char="•"/>
              </a:pPr>
              <a:r>
                <a:rPr lang="en" sz="1800" b="0" i="0" u="none" strike="noStrike" cap="none">
                  <a:solidFill>
                    <a:schemeClr val="lt1"/>
                  </a:solidFill>
                  <a:latin typeface="Calibri"/>
                  <a:ea typeface="Calibri"/>
                  <a:cs typeface="Calibri"/>
                  <a:sym typeface="Calibri"/>
                </a:rPr>
                <a:t>אין צורך ברישיון נהיגה</a:t>
              </a:r>
              <a:endParaRPr sz="1800" b="0" i="0" u="none" strike="noStrike" cap="none">
                <a:solidFill>
                  <a:schemeClr val="lt1"/>
                </a:solidFill>
                <a:latin typeface="Calibri"/>
                <a:ea typeface="Calibri"/>
                <a:cs typeface="Calibri"/>
                <a:sym typeface="Calibri"/>
              </a:endParaRPr>
            </a:p>
            <a:p>
              <a:pPr marL="0" marR="0" lvl="0" indent="0" algn="l" rtl="0">
                <a:lnSpc>
                  <a:spcPct val="100000"/>
                </a:lnSpc>
                <a:spcBef>
                  <a:spcPts val="0"/>
                </a:spcBef>
                <a:spcAft>
                  <a:spcPts val="0"/>
                </a:spcAft>
                <a:buNone/>
              </a:pPr>
              <a:endParaRPr sz="1800" b="0" i="0" u="none" strike="noStrike" cap="none">
                <a:solidFill>
                  <a:schemeClr val="lt1"/>
                </a:solidFill>
                <a:latin typeface="Calibri"/>
                <a:ea typeface="Calibri"/>
                <a:cs typeface="Calibri"/>
                <a:sym typeface="Calibri"/>
              </a:endParaRPr>
            </a:p>
            <a:p>
              <a:pPr marL="457200" marR="0" lvl="0" indent="-228600" algn="l" rtl="0">
                <a:lnSpc>
                  <a:spcPct val="100000"/>
                </a:lnSpc>
                <a:spcBef>
                  <a:spcPts val="0"/>
                </a:spcBef>
                <a:spcAft>
                  <a:spcPts val="0"/>
                </a:spcAft>
                <a:buClr>
                  <a:schemeClr val="lt1"/>
                </a:buClr>
                <a:buSzPts val="1400"/>
                <a:buFont typeface="Ubuntu"/>
                <a:buNone/>
              </a:pPr>
              <a:endParaRPr sz="1800" b="0" i="0" u="none" strike="noStrike" cap="none">
                <a:solidFill>
                  <a:schemeClr val="lt1"/>
                </a:solidFill>
                <a:latin typeface="Calibri"/>
                <a:ea typeface="Calibri"/>
                <a:cs typeface="Calibri"/>
                <a:sym typeface="Calibri"/>
              </a:endParaRPr>
            </a:p>
          </p:txBody>
        </p:sp>
      </p:grpSp>
      <p:grpSp>
        <p:nvGrpSpPr>
          <p:cNvPr id="264" name="Google Shape;264;p5"/>
          <p:cNvGrpSpPr/>
          <p:nvPr/>
        </p:nvGrpSpPr>
        <p:grpSpPr>
          <a:xfrm>
            <a:off x="685129" y="1144408"/>
            <a:ext cx="2746796" cy="2152174"/>
            <a:chOff x="5743362" y="1116255"/>
            <a:chExt cx="2746796" cy="2152174"/>
          </a:xfrm>
        </p:grpSpPr>
        <p:sp>
          <p:nvSpPr>
            <p:cNvPr id="265" name="Google Shape;265;p5"/>
            <p:cNvSpPr txBox="1"/>
            <p:nvPr/>
          </p:nvSpPr>
          <p:spPr>
            <a:xfrm>
              <a:off x="5743362" y="1116255"/>
              <a:ext cx="2608500" cy="487912"/>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 sz="1800" b="1" i="0" u="none" strike="noStrike" cap="none">
                  <a:solidFill>
                    <a:schemeClr val="lt1"/>
                  </a:solidFill>
                  <a:latin typeface="Calibri"/>
                  <a:ea typeface="Calibri"/>
                  <a:cs typeface="Calibri"/>
                  <a:sym typeface="Calibri"/>
                </a:rPr>
                <a:t>חסרונות</a:t>
              </a:r>
              <a:endParaRPr sz="1800" b="1" i="0" u="none" strike="noStrike" cap="none">
                <a:solidFill>
                  <a:schemeClr val="lt1"/>
                </a:solidFill>
                <a:latin typeface="Calibri"/>
                <a:ea typeface="Calibri"/>
                <a:cs typeface="Calibri"/>
                <a:sym typeface="Calibri"/>
              </a:endParaRPr>
            </a:p>
          </p:txBody>
        </p:sp>
        <p:sp>
          <p:nvSpPr>
            <p:cNvPr id="266" name="Google Shape;266;p5"/>
            <p:cNvSpPr txBox="1"/>
            <p:nvPr/>
          </p:nvSpPr>
          <p:spPr>
            <a:xfrm>
              <a:off x="5881658" y="1195429"/>
              <a:ext cx="2608500" cy="2073000"/>
            </a:xfrm>
            <a:prstGeom prst="rect">
              <a:avLst/>
            </a:prstGeom>
            <a:noFill/>
            <a:ln>
              <a:noFill/>
            </a:ln>
          </p:spPr>
          <p:txBody>
            <a:bodyPr spcFirstLastPara="1" wrap="square" lIns="91425" tIns="91425" rIns="91425" bIns="91425" anchor="ctr" anchorCtr="0">
              <a:noAutofit/>
            </a:bodyPr>
            <a:lstStyle/>
            <a:p>
              <a:pPr marL="457200" marR="0" lvl="0" indent="-342900" algn="r" rtl="1">
                <a:lnSpc>
                  <a:spcPct val="90000"/>
                </a:lnSpc>
                <a:spcBef>
                  <a:spcPts val="1000"/>
                </a:spcBef>
                <a:spcAft>
                  <a:spcPts val="0"/>
                </a:spcAft>
                <a:buClr>
                  <a:schemeClr val="lt1"/>
                </a:buClr>
                <a:buSzPts val="1800"/>
                <a:buFont typeface="Arial"/>
                <a:buChar char="•"/>
              </a:pPr>
              <a:r>
                <a:rPr lang="en" sz="1800" b="0" i="0" u="none" strike="noStrike" cap="none" dirty="0">
                  <a:solidFill>
                    <a:schemeClr val="lt1"/>
                  </a:solidFill>
                  <a:latin typeface="Calibri"/>
                  <a:ea typeface="Calibri"/>
                  <a:cs typeface="Calibri"/>
                  <a:sym typeface="Calibri"/>
                </a:rPr>
                <a:t>בעייתי במזג אוויר חורפי</a:t>
              </a:r>
              <a:endParaRPr dirty="0"/>
            </a:p>
            <a:p>
              <a:pPr marL="457200" marR="0" lvl="0" indent="-342900" algn="r" rtl="1">
                <a:lnSpc>
                  <a:spcPct val="90000"/>
                </a:lnSpc>
                <a:spcBef>
                  <a:spcPts val="1000"/>
                </a:spcBef>
                <a:spcAft>
                  <a:spcPts val="0"/>
                </a:spcAft>
                <a:buClr>
                  <a:schemeClr val="lt1"/>
                </a:buClr>
                <a:buSzPts val="1800"/>
                <a:buFont typeface="Arial"/>
                <a:buChar char="•"/>
              </a:pPr>
              <a:r>
                <a:rPr lang="he-IL" sz="1800" b="0" i="0" u="none" strike="noStrike" cap="none" dirty="0">
                  <a:solidFill>
                    <a:schemeClr val="lt1"/>
                  </a:solidFill>
                  <a:latin typeface="Calibri"/>
                  <a:ea typeface="Calibri"/>
                  <a:cs typeface="Calibri"/>
                  <a:sym typeface="Calibri"/>
                </a:rPr>
                <a:t>לא </a:t>
              </a:r>
              <a:r>
                <a:rPr lang="en" sz="1800" b="0" i="0" u="none" strike="noStrike" cap="none" dirty="0">
                  <a:solidFill>
                    <a:schemeClr val="lt1"/>
                  </a:solidFill>
                  <a:latin typeface="Calibri"/>
                  <a:ea typeface="Calibri"/>
                  <a:cs typeface="Calibri"/>
                  <a:sym typeface="Calibri"/>
                </a:rPr>
                <a:t>בטיחות</a:t>
              </a:r>
              <a:r>
                <a:rPr lang="he-IL" sz="1800" b="0" i="0" u="none" strike="noStrike" cap="none" dirty="0">
                  <a:solidFill>
                    <a:schemeClr val="lt1"/>
                  </a:solidFill>
                  <a:latin typeface="Calibri"/>
                  <a:ea typeface="Calibri"/>
                  <a:cs typeface="Calibri"/>
                  <a:sym typeface="Calibri"/>
                </a:rPr>
                <a:t>י</a:t>
              </a:r>
              <a:endParaRPr dirty="0"/>
            </a:p>
          </p:txBody>
        </p:sp>
      </p:grpSp>
      <p:sp>
        <p:nvSpPr>
          <p:cNvPr id="267" name="Google Shape;267;p5"/>
          <p:cNvSpPr/>
          <p:nvPr/>
        </p:nvSpPr>
        <p:spPr>
          <a:xfrm>
            <a:off x="8072941" y="776203"/>
            <a:ext cx="716100" cy="716100"/>
          </a:xfrm>
          <a:prstGeom prst="ellipse">
            <a:avLst/>
          </a:prstGeom>
          <a:solidFill>
            <a:srgbClr val="3365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8" name="Google Shape;268;p5"/>
          <p:cNvSpPr/>
          <p:nvPr/>
        </p:nvSpPr>
        <p:spPr>
          <a:xfrm>
            <a:off x="2916511" y="771770"/>
            <a:ext cx="716100" cy="716100"/>
          </a:xfrm>
          <a:prstGeom prst="ellipse">
            <a:avLst/>
          </a:prstGeom>
          <a:solidFill>
            <a:srgbClr val="3365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9" name="Google Shape;269;p5"/>
          <p:cNvSpPr/>
          <p:nvPr/>
        </p:nvSpPr>
        <p:spPr>
          <a:xfrm>
            <a:off x="4261622" y="2404838"/>
            <a:ext cx="716100" cy="716100"/>
          </a:xfrm>
          <a:prstGeom prst="ellipse">
            <a:avLst/>
          </a:prstGeom>
          <a:solidFill>
            <a:srgbClr val="33657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70" name="Google Shape;270;p5"/>
          <p:cNvGrpSpPr/>
          <p:nvPr/>
        </p:nvGrpSpPr>
        <p:grpSpPr>
          <a:xfrm>
            <a:off x="8276872" y="980128"/>
            <a:ext cx="308234" cy="308234"/>
            <a:chOff x="1487200" y="4993750"/>
            <a:chExt cx="483125" cy="483125"/>
          </a:xfrm>
        </p:grpSpPr>
        <p:sp>
          <p:nvSpPr>
            <p:cNvPr id="271" name="Google Shape;271;p5"/>
            <p:cNvSpPr/>
            <p:nvPr/>
          </p:nvSpPr>
          <p:spPr>
            <a:xfrm>
              <a:off x="1487200" y="4993750"/>
              <a:ext cx="483125" cy="483125"/>
            </a:xfrm>
            <a:custGeom>
              <a:avLst/>
              <a:gdLst/>
              <a:ahLst/>
              <a:cxnLst/>
              <a:rect l="l" t="t" r="r" b="b"/>
              <a:pathLst>
                <a:path w="19325" h="19325" extrusionOk="0">
                  <a:moveTo>
                    <a:pt x="9662" y="1133"/>
                  </a:moveTo>
                  <a:cubicBezTo>
                    <a:pt x="11824" y="1133"/>
                    <a:pt x="13983" y="1975"/>
                    <a:pt x="15668" y="3657"/>
                  </a:cubicBezTo>
                  <a:cubicBezTo>
                    <a:pt x="19035" y="7027"/>
                    <a:pt x="19035" y="12302"/>
                    <a:pt x="15668" y="15668"/>
                  </a:cubicBezTo>
                  <a:cubicBezTo>
                    <a:pt x="13983" y="17352"/>
                    <a:pt x="11822" y="18193"/>
                    <a:pt x="9661" y="18193"/>
                  </a:cubicBezTo>
                  <a:cubicBezTo>
                    <a:pt x="7500" y="18193"/>
                    <a:pt x="5340" y="17352"/>
                    <a:pt x="3657" y="15668"/>
                  </a:cubicBezTo>
                  <a:cubicBezTo>
                    <a:pt x="290" y="12302"/>
                    <a:pt x="290" y="7024"/>
                    <a:pt x="3657" y="3657"/>
                  </a:cubicBezTo>
                  <a:cubicBezTo>
                    <a:pt x="5342" y="1975"/>
                    <a:pt x="7500" y="1133"/>
                    <a:pt x="9662" y="1133"/>
                  </a:cubicBezTo>
                  <a:close/>
                  <a:moveTo>
                    <a:pt x="9662" y="1"/>
                  </a:moveTo>
                  <a:cubicBezTo>
                    <a:pt x="7117" y="1"/>
                    <a:pt x="4698" y="1015"/>
                    <a:pt x="2857" y="2857"/>
                  </a:cubicBezTo>
                  <a:cubicBezTo>
                    <a:pt x="1015" y="4699"/>
                    <a:pt x="0" y="7117"/>
                    <a:pt x="0" y="9663"/>
                  </a:cubicBezTo>
                  <a:cubicBezTo>
                    <a:pt x="0" y="12208"/>
                    <a:pt x="1015" y="14627"/>
                    <a:pt x="2857" y="16469"/>
                  </a:cubicBezTo>
                  <a:cubicBezTo>
                    <a:pt x="4698" y="18310"/>
                    <a:pt x="7117" y="19325"/>
                    <a:pt x="9662" y="19325"/>
                  </a:cubicBezTo>
                  <a:cubicBezTo>
                    <a:pt x="12208" y="19325"/>
                    <a:pt x="14626" y="18310"/>
                    <a:pt x="16468" y="16469"/>
                  </a:cubicBezTo>
                  <a:cubicBezTo>
                    <a:pt x="18310" y="14627"/>
                    <a:pt x="19325" y="12208"/>
                    <a:pt x="19325" y="9663"/>
                  </a:cubicBezTo>
                  <a:cubicBezTo>
                    <a:pt x="19325" y="7117"/>
                    <a:pt x="18310" y="4699"/>
                    <a:pt x="16468" y="2857"/>
                  </a:cubicBezTo>
                  <a:cubicBezTo>
                    <a:pt x="14626" y="1015"/>
                    <a:pt x="12208" y="1"/>
                    <a:pt x="9662"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272" name="Google Shape;272;p5"/>
            <p:cNvSpPr/>
            <p:nvPr/>
          </p:nvSpPr>
          <p:spPr>
            <a:xfrm>
              <a:off x="1602600" y="5143950"/>
              <a:ext cx="250350" cy="182725"/>
            </a:xfrm>
            <a:custGeom>
              <a:avLst/>
              <a:gdLst/>
              <a:ahLst/>
              <a:cxnLst/>
              <a:rect l="l" t="t" r="r" b="b"/>
              <a:pathLst>
                <a:path w="10014" h="7309" extrusionOk="0">
                  <a:moveTo>
                    <a:pt x="8149" y="1134"/>
                  </a:moveTo>
                  <a:cubicBezTo>
                    <a:pt x="8294" y="1134"/>
                    <a:pt x="8439" y="1189"/>
                    <a:pt x="8549" y="1300"/>
                  </a:cubicBezTo>
                  <a:cubicBezTo>
                    <a:pt x="8769" y="1520"/>
                    <a:pt x="8769" y="1879"/>
                    <a:pt x="8549" y="2100"/>
                  </a:cubicBezTo>
                  <a:lnTo>
                    <a:pt x="4639" y="6007"/>
                  </a:lnTo>
                  <a:cubicBezTo>
                    <a:pt x="4527" y="6120"/>
                    <a:pt x="4377" y="6177"/>
                    <a:pt x="4227" y="6177"/>
                  </a:cubicBezTo>
                  <a:cubicBezTo>
                    <a:pt x="4081" y="6177"/>
                    <a:pt x="3937" y="6123"/>
                    <a:pt x="3830" y="6016"/>
                  </a:cubicBezTo>
                  <a:lnTo>
                    <a:pt x="1547" y="3748"/>
                  </a:lnTo>
                  <a:cubicBezTo>
                    <a:pt x="1296" y="3534"/>
                    <a:pt x="1281" y="3151"/>
                    <a:pt x="1514" y="2918"/>
                  </a:cubicBezTo>
                  <a:cubicBezTo>
                    <a:pt x="1626" y="2806"/>
                    <a:pt x="1771" y="2750"/>
                    <a:pt x="1916" y="2750"/>
                  </a:cubicBezTo>
                  <a:cubicBezTo>
                    <a:pt x="2074" y="2750"/>
                    <a:pt x="2232" y="2817"/>
                    <a:pt x="2344" y="2948"/>
                  </a:cubicBezTo>
                  <a:lnTo>
                    <a:pt x="3784" y="4388"/>
                  </a:lnTo>
                  <a:cubicBezTo>
                    <a:pt x="3793" y="4401"/>
                    <a:pt x="3805" y="4410"/>
                    <a:pt x="3817" y="4419"/>
                  </a:cubicBezTo>
                  <a:cubicBezTo>
                    <a:pt x="3817" y="4422"/>
                    <a:pt x="3820" y="4422"/>
                    <a:pt x="3823" y="4425"/>
                  </a:cubicBezTo>
                  <a:cubicBezTo>
                    <a:pt x="3934" y="4535"/>
                    <a:pt x="4078" y="4590"/>
                    <a:pt x="4222" y="4590"/>
                  </a:cubicBezTo>
                  <a:cubicBezTo>
                    <a:pt x="4367" y="4590"/>
                    <a:pt x="4512" y="4535"/>
                    <a:pt x="4624" y="4425"/>
                  </a:cubicBezTo>
                  <a:lnTo>
                    <a:pt x="7749" y="1300"/>
                  </a:lnTo>
                  <a:cubicBezTo>
                    <a:pt x="7859" y="1189"/>
                    <a:pt x="8004" y="1134"/>
                    <a:pt x="8149" y="1134"/>
                  </a:cubicBezTo>
                  <a:close/>
                  <a:moveTo>
                    <a:pt x="8146" y="1"/>
                  </a:moveTo>
                  <a:cubicBezTo>
                    <a:pt x="7712" y="1"/>
                    <a:pt x="7279" y="166"/>
                    <a:pt x="6949" y="496"/>
                  </a:cubicBezTo>
                  <a:lnTo>
                    <a:pt x="6946" y="496"/>
                  </a:lnTo>
                  <a:lnTo>
                    <a:pt x="4219" y="3223"/>
                  </a:lnTo>
                  <a:lnTo>
                    <a:pt x="3144" y="2148"/>
                  </a:lnTo>
                  <a:cubicBezTo>
                    <a:pt x="2808" y="1779"/>
                    <a:pt x="2348" y="1594"/>
                    <a:pt x="1887" y="1594"/>
                  </a:cubicBezTo>
                  <a:cubicBezTo>
                    <a:pt x="1453" y="1594"/>
                    <a:pt x="1019" y="1758"/>
                    <a:pt x="686" y="2091"/>
                  </a:cubicBezTo>
                  <a:cubicBezTo>
                    <a:pt x="1" y="2776"/>
                    <a:pt x="28" y="3896"/>
                    <a:pt x="747" y="4549"/>
                  </a:cubicBezTo>
                  <a:lnTo>
                    <a:pt x="3029" y="6819"/>
                  </a:lnTo>
                  <a:cubicBezTo>
                    <a:pt x="3344" y="7131"/>
                    <a:pt x="3768" y="7308"/>
                    <a:pt x="4214" y="7308"/>
                  </a:cubicBezTo>
                  <a:cubicBezTo>
                    <a:pt x="4218" y="7308"/>
                    <a:pt x="4221" y="7308"/>
                    <a:pt x="4225" y="7308"/>
                  </a:cubicBezTo>
                  <a:cubicBezTo>
                    <a:pt x="4678" y="7308"/>
                    <a:pt x="5116" y="7127"/>
                    <a:pt x="5439" y="6807"/>
                  </a:cubicBezTo>
                  <a:lnTo>
                    <a:pt x="9349" y="2900"/>
                  </a:lnTo>
                  <a:cubicBezTo>
                    <a:pt x="10013" y="2236"/>
                    <a:pt x="10013" y="1161"/>
                    <a:pt x="9349" y="499"/>
                  </a:cubicBezTo>
                  <a:cubicBezTo>
                    <a:pt x="9017" y="167"/>
                    <a:pt x="8581" y="1"/>
                    <a:pt x="8146"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grpSp>
      <p:grpSp>
        <p:nvGrpSpPr>
          <p:cNvPr id="273" name="Google Shape;273;p5"/>
          <p:cNvGrpSpPr/>
          <p:nvPr/>
        </p:nvGrpSpPr>
        <p:grpSpPr>
          <a:xfrm>
            <a:off x="3120457" y="975682"/>
            <a:ext cx="308234" cy="308234"/>
            <a:chOff x="2081650" y="4993750"/>
            <a:chExt cx="483125" cy="483125"/>
          </a:xfrm>
        </p:grpSpPr>
        <p:sp>
          <p:nvSpPr>
            <p:cNvPr id="274" name="Google Shape;274;p5"/>
            <p:cNvSpPr/>
            <p:nvPr/>
          </p:nvSpPr>
          <p:spPr>
            <a:xfrm>
              <a:off x="2081650" y="4993750"/>
              <a:ext cx="483125" cy="483125"/>
            </a:xfrm>
            <a:custGeom>
              <a:avLst/>
              <a:gdLst/>
              <a:ahLst/>
              <a:cxnLst/>
              <a:rect l="l" t="t" r="r" b="b"/>
              <a:pathLst>
                <a:path w="19325" h="19325" extrusionOk="0">
                  <a:moveTo>
                    <a:pt x="9663" y="1133"/>
                  </a:moveTo>
                  <a:cubicBezTo>
                    <a:pt x="11824" y="1133"/>
                    <a:pt x="13983" y="1975"/>
                    <a:pt x="15668" y="3657"/>
                  </a:cubicBezTo>
                  <a:cubicBezTo>
                    <a:pt x="19035" y="7027"/>
                    <a:pt x="19035" y="12302"/>
                    <a:pt x="15668" y="15668"/>
                  </a:cubicBezTo>
                  <a:cubicBezTo>
                    <a:pt x="13983" y="17350"/>
                    <a:pt x="11824" y="18193"/>
                    <a:pt x="9663" y="18193"/>
                  </a:cubicBezTo>
                  <a:cubicBezTo>
                    <a:pt x="7501" y="18193"/>
                    <a:pt x="5342" y="17350"/>
                    <a:pt x="3657" y="15668"/>
                  </a:cubicBezTo>
                  <a:cubicBezTo>
                    <a:pt x="290" y="12302"/>
                    <a:pt x="290" y="7024"/>
                    <a:pt x="3657" y="3657"/>
                  </a:cubicBezTo>
                  <a:cubicBezTo>
                    <a:pt x="5342" y="1975"/>
                    <a:pt x="7501" y="1133"/>
                    <a:pt x="9663" y="1133"/>
                  </a:cubicBezTo>
                  <a:close/>
                  <a:moveTo>
                    <a:pt x="9663" y="1"/>
                  </a:moveTo>
                  <a:cubicBezTo>
                    <a:pt x="7117" y="1"/>
                    <a:pt x="4699" y="1015"/>
                    <a:pt x="2857" y="2857"/>
                  </a:cubicBezTo>
                  <a:cubicBezTo>
                    <a:pt x="1015" y="4699"/>
                    <a:pt x="0" y="7117"/>
                    <a:pt x="0" y="9663"/>
                  </a:cubicBezTo>
                  <a:cubicBezTo>
                    <a:pt x="0" y="12208"/>
                    <a:pt x="1015" y="14627"/>
                    <a:pt x="2857" y="16469"/>
                  </a:cubicBezTo>
                  <a:cubicBezTo>
                    <a:pt x="4699" y="18310"/>
                    <a:pt x="7117" y="19325"/>
                    <a:pt x="9663" y="19325"/>
                  </a:cubicBezTo>
                  <a:cubicBezTo>
                    <a:pt x="12208" y="19325"/>
                    <a:pt x="14626" y="18310"/>
                    <a:pt x="16468" y="16469"/>
                  </a:cubicBezTo>
                  <a:cubicBezTo>
                    <a:pt x="18310" y="14627"/>
                    <a:pt x="19325" y="12208"/>
                    <a:pt x="19325" y="9663"/>
                  </a:cubicBezTo>
                  <a:cubicBezTo>
                    <a:pt x="19325" y="7117"/>
                    <a:pt x="18310" y="4699"/>
                    <a:pt x="16468" y="2857"/>
                  </a:cubicBezTo>
                  <a:cubicBezTo>
                    <a:pt x="14626" y="1015"/>
                    <a:pt x="12208" y="1"/>
                    <a:pt x="9663"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275" name="Google Shape;275;p5"/>
            <p:cNvSpPr/>
            <p:nvPr/>
          </p:nvSpPr>
          <p:spPr>
            <a:xfrm>
              <a:off x="2209375" y="5125625"/>
              <a:ext cx="227600" cy="219350"/>
            </a:xfrm>
            <a:custGeom>
              <a:avLst/>
              <a:gdLst/>
              <a:ahLst/>
              <a:cxnLst/>
              <a:rect l="l" t="t" r="r" b="b"/>
              <a:pathLst>
                <a:path w="9104" h="8774" extrusionOk="0">
                  <a:moveTo>
                    <a:pt x="7232" y="1143"/>
                  </a:moveTo>
                  <a:cubicBezTo>
                    <a:pt x="7377" y="1143"/>
                    <a:pt x="7522" y="1198"/>
                    <a:pt x="7633" y="1308"/>
                  </a:cubicBezTo>
                  <a:cubicBezTo>
                    <a:pt x="7851" y="1528"/>
                    <a:pt x="7854" y="1882"/>
                    <a:pt x="7639" y="2102"/>
                  </a:cubicBezTo>
                  <a:lnTo>
                    <a:pt x="5755" y="3986"/>
                  </a:lnTo>
                  <a:cubicBezTo>
                    <a:pt x="5532" y="4210"/>
                    <a:pt x="5532" y="4566"/>
                    <a:pt x="5755" y="4789"/>
                  </a:cubicBezTo>
                  <a:lnTo>
                    <a:pt x="7639" y="6673"/>
                  </a:lnTo>
                  <a:cubicBezTo>
                    <a:pt x="7854" y="6894"/>
                    <a:pt x="7851" y="7247"/>
                    <a:pt x="7633" y="7468"/>
                  </a:cubicBezTo>
                  <a:cubicBezTo>
                    <a:pt x="7522" y="7577"/>
                    <a:pt x="7377" y="7633"/>
                    <a:pt x="7232" y="7633"/>
                  </a:cubicBezTo>
                  <a:cubicBezTo>
                    <a:pt x="7090" y="7633"/>
                    <a:pt x="6948" y="7580"/>
                    <a:pt x="6839" y="7474"/>
                  </a:cubicBezTo>
                  <a:lnTo>
                    <a:pt x="6830" y="7468"/>
                  </a:lnTo>
                  <a:lnTo>
                    <a:pt x="4946" y="5650"/>
                  </a:lnTo>
                  <a:cubicBezTo>
                    <a:pt x="4836" y="5544"/>
                    <a:pt x="4695" y="5491"/>
                    <a:pt x="4554" y="5491"/>
                  </a:cubicBezTo>
                  <a:cubicBezTo>
                    <a:pt x="4412" y="5491"/>
                    <a:pt x="4271" y="5544"/>
                    <a:pt x="4161" y="5650"/>
                  </a:cubicBezTo>
                  <a:lnTo>
                    <a:pt x="2277" y="7468"/>
                  </a:lnTo>
                  <a:lnTo>
                    <a:pt x="2268" y="7474"/>
                  </a:lnTo>
                  <a:cubicBezTo>
                    <a:pt x="2159" y="7580"/>
                    <a:pt x="2017" y="7633"/>
                    <a:pt x="1875" y="7633"/>
                  </a:cubicBezTo>
                  <a:cubicBezTo>
                    <a:pt x="1730" y="7633"/>
                    <a:pt x="1585" y="7577"/>
                    <a:pt x="1474" y="7468"/>
                  </a:cubicBezTo>
                  <a:cubicBezTo>
                    <a:pt x="1256" y="7247"/>
                    <a:pt x="1253" y="6894"/>
                    <a:pt x="1468" y="6673"/>
                  </a:cubicBezTo>
                  <a:lnTo>
                    <a:pt x="3352" y="4789"/>
                  </a:lnTo>
                  <a:cubicBezTo>
                    <a:pt x="3575" y="4566"/>
                    <a:pt x="3575" y="4210"/>
                    <a:pt x="3352" y="3986"/>
                  </a:cubicBezTo>
                  <a:lnTo>
                    <a:pt x="1468" y="2102"/>
                  </a:lnTo>
                  <a:cubicBezTo>
                    <a:pt x="1253" y="1882"/>
                    <a:pt x="1256" y="1528"/>
                    <a:pt x="1474" y="1308"/>
                  </a:cubicBezTo>
                  <a:cubicBezTo>
                    <a:pt x="1585" y="1198"/>
                    <a:pt x="1730" y="1143"/>
                    <a:pt x="1875" y="1143"/>
                  </a:cubicBezTo>
                  <a:cubicBezTo>
                    <a:pt x="2017" y="1143"/>
                    <a:pt x="2159" y="1196"/>
                    <a:pt x="2268" y="1302"/>
                  </a:cubicBezTo>
                  <a:lnTo>
                    <a:pt x="2277" y="1308"/>
                  </a:lnTo>
                  <a:lnTo>
                    <a:pt x="4161" y="3126"/>
                  </a:lnTo>
                  <a:cubicBezTo>
                    <a:pt x="4271" y="3231"/>
                    <a:pt x="4412" y="3284"/>
                    <a:pt x="4554" y="3284"/>
                  </a:cubicBezTo>
                  <a:cubicBezTo>
                    <a:pt x="4695" y="3284"/>
                    <a:pt x="4836" y="3231"/>
                    <a:pt x="4946" y="3126"/>
                  </a:cubicBezTo>
                  <a:lnTo>
                    <a:pt x="6830" y="1308"/>
                  </a:lnTo>
                  <a:lnTo>
                    <a:pt x="6839" y="1302"/>
                  </a:lnTo>
                  <a:cubicBezTo>
                    <a:pt x="6948" y="1196"/>
                    <a:pt x="7090" y="1143"/>
                    <a:pt x="7232" y="1143"/>
                  </a:cubicBezTo>
                  <a:close/>
                  <a:moveTo>
                    <a:pt x="1865" y="0"/>
                  </a:moveTo>
                  <a:cubicBezTo>
                    <a:pt x="1430" y="0"/>
                    <a:pt x="995" y="166"/>
                    <a:pt x="664" y="499"/>
                  </a:cubicBezTo>
                  <a:cubicBezTo>
                    <a:pt x="0" y="1163"/>
                    <a:pt x="3" y="2241"/>
                    <a:pt x="667" y="2902"/>
                  </a:cubicBezTo>
                  <a:lnTo>
                    <a:pt x="2153" y="4388"/>
                  </a:lnTo>
                  <a:lnTo>
                    <a:pt x="667" y="5873"/>
                  </a:lnTo>
                  <a:cubicBezTo>
                    <a:pt x="0" y="6535"/>
                    <a:pt x="0" y="7610"/>
                    <a:pt x="661" y="8274"/>
                  </a:cubicBezTo>
                  <a:cubicBezTo>
                    <a:pt x="995" y="8607"/>
                    <a:pt x="1431" y="8774"/>
                    <a:pt x="1868" y="8774"/>
                  </a:cubicBezTo>
                  <a:cubicBezTo>
                    <a:pt x="2301" y="8774"/>
                    <a:pt x="2734" y="8609"/>
                    <a:pt x="3065" y="8280"/>
                  </a:cubicBezTo>
                  <a:lnTo>
                    <a:pt x="4554" y="6846"/>
                  </a:lnTo>
                  <a:lnTo>
                    <a:pt x="6042" y="8280"/>
                  </a:lnTo>
                  <a:cubicBezTo>
                    <a:pt x="6373" y="8609"/>
                    <a:pt x="6806" y="8774"/>
                    <a:pt x="7239" y="8774"/>
                  </a:cubicBezTo>
                  <a:cubicBezTo>
                    <a:pt x="7675" y="8774"/>
                    <a:pt x="8111" y="8607"/>
                    <a:pt x="8443" y="8274"/>
                  </a:cubicBezTo>
                  <a:cubicBezTo>
                    <a:pt x="9104" y="7610"/>
                    <a:pt x="9104" y="6535"/>
                    <a:pt x="8440" y="5873"/>
                  </a:cubicBezTo>
                  <a:lnTo>
                    <a:pt x="6957" y="4388"/>
                  </a:lnTo>
                  <a:lnTo>
                    <a:pt x="8440" y="2902"/>
                  </a:lnTo>
                  <a:cubicBezTo>
                    <a:pt x="8760" y="2585"/>
                    <a:pt x="8938" y="2153"/>
                    <a:pt x="8938" y="1703"/>
                  </a:cubicBezTo>
                  <a:cubicBezTo>
                    <a:pt x="8938" y="1018"/>
                    <a:pt x="8524" y="399"/>
                    <a:pt x="7893" y="133"/>
                  </a:cubicBezTo>
                  <a:cubicBezTo>
                    <a:pt x="7682" y="46"/>
                    <a:pt x="7460" y="3"/>
                    <a:pt x="7239" y="3"/>
                  </a:cubicBezTo>
                  <a:cubicBezTo>
                    <a:pt x="6799" y="3"/>
                    <a:pt x="6366" y="174"/>
                    <a:pt x="6042" y="496"/>
                  </a:cubicBezTo>
                  <a:lnTo>
                    <a:pt x="4554" y="1930"/>
                  </a:lnTo>
                  <a:lnTo>
                    <a:pt x="3065" y="496"/>
                  </a:lnTo>
                  <a:cubicBezTo>
                    <a:pt x="2733" y="165"/>
                    <a:pt x="2299" y="0"/>
                    <a:pt x="1865"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grpSp>
      <p:grpSp>
        <p:nvGrpSpPr>
          <p:cNvPr id="276" name="Google Shape;276;p5"/>
          <p:cNvGrpSpPr/>
          <p:nvPr/>
        </p:nvGrpSpPr>
        <p:grpSpPr>
          <a:xfrm>
            <a:off x="4469073" y="2593118"/>
            <a:ext cx="301161" cy="339535"/>
            <a:chOff x="3299850" y="238575"/>
            <a:chExt cx="427725" cy="482225"/>
          </a:xfrm>
        </p:grpSpPr>
        <p:sp>
          <p:nvSpPr>
            <p:cNvPr id="277" name="Google Shape;277;p5"/>
            <p:cNvSpPr/>
            <p:nvPr/>
          </p:nvSpPr>
          <p:spPr>
            <a:xfrm>
              <a:off x="3299850" y="323500"/>
              <a:ext cx="427725" cy="397300"/>
            </a:xfrm>
            <a:custGeom>
              <a:avLst/>
              <a:gdLst/>
              <a:ahLst/>
              <a:cxnLst/>
              <a:rect l="l" t="t" r="r" b="b"/>
              <a:pathLst>
                <a:path w="17109" h="15892" extrusionOk="0">
                  <a:moveTo>
                    <a:pt x="3397" y="6794"/>
                  </a:moveTo>
                  <a:lnTo>
                    <a:pt x="3397" y="14759"/>
                  </a:lnTo>
                  <a:lnTo>
                    <a:pt x="1132" y="14759"/>
                  </a:lnTo>
                  <a:lnTo>
                    <a:pt x="1132" y="6794"/>
                  </a:lnTo>
                  <a:close/>
                  <a:moveTo>
                    <a:pt x="9034" y="1132"/>
                  </a:moveTo>
                  <a:cubicBezTo>
                    <a:pt x="9683" y="1175"/>
                    <a:pt x="10191" y="1712"/>
                    <a:pt x="10191" y="2364"/>
                  </a:cubicBezTo>
                  <a:cubicBezTo>
                    <a:pt x="10191" y="3346"/>
                    <a:pt x="9774" y="5275"/>
                    <a:pt x="9221" y="5828"/>
                  </a:cubicBezTo>
                  <a:cubicBezTo>
                    <a:pt x="8865" y="6184"/>
                    <a:pt x="9119" y="6794"/>
                    <a:pt x="9623" y="6794"/>
                  </a:cubicBezTo>
                  <a:lnTo>
                    <a:pt x="15285" y="6794"/>
                  </a:lnTo>
                  <a:cubicBezTo>
                    <a:pt x="15599" y="6794"/>
                    <a:pt x="15849" y="7047"/>
                    <a:pt x="15849" y="7361"/>
                  </a:cubicBezTo>
                  <a:cubicBezTo>
                    <a:pt x="15849" y="7672"/>
                    <a:pt x="15599" y="7926"/>
                    <a:pt x="15285" y="7926"/>
                  </a:cubicBezTo>
                  <a:lnTo>
                    <a:pt x="11888" y="7926"/>
                  </a:lnTo>
                  <a:cubicBezTo>
                    <a:pt x="11574" y="7926"/>
                    <a:pt x="11323" y="8180"/>
                    <a:pt x="11323" y="8494"/>
                  </a:cubicBezTo>
                  <a:cubicBezTo>
                    <a:pt x="11323" y="8805"/>
                    <a:pt x="11574" y="9058"/>
                    <a:pt x="11888" y="9058"/>
                  </a:cubicBezTo>
                  <a:lnTo>
                    <a:pt x="15285" y="9058"/>
                  </a:lnTo>
                  <a:cubicBezTo>
                    <a:pt x="15586" y="9058"/>
                    <a:pt x="15852" y="9342"/>
                    <a:pt x="15852" y="9662"/>
                  </a:cubicBezTo>
                  <a:cubicBezTo>
                    <a:pt x="15852" y="9976"/>
                    <a:pt x="15599" y="10230"/>
                    <a:pt x="15285" y="10230"/>
                  </a:cubicBezTo>
                  <a:lnTo>
                    <a:pt x="11888" y="10230"/>
                  </a:lnTo>
                  <a:cubicBezTo>
                    <a:pt x="11574" y="10230"/>
                    <a:pt x="11323" y="10484"/>
                    <a:pt x="11323" y="10795"/>
                  </a:cubicBezTo>
                  <a:cubicBezTo>
                    <a:pt x="11323" y="11109"/>
                    <a:pt x="11574" y="11362"/>
                    <a:pt x="11888" y="11362"/>
                  </a:cubicBezTo>
                  <a:lnTo>
                    <a:pt x="14152" y="11362"/>
                  </a:lnTo>
                  <a:cubicBezTo>
                    <a:pt x="14466" y="11362"/>
                    <a:pt x="14717" y="11616"/>
                    <a:pt x="14717" y="11927"/>
                  </a:cubicBezTo>
                  <a:cubicBezTo>
                    <a:pt x="14717" y="12241"/>
                    <a:pt x="14466" y="12494"/>
                    <a:pt x="14152" y="12494"/>
                  </a:cubicBezTo>
                  <a:lnTo>
                    <a:pt x="11888" y="12494"/>
                  </a:lnTo>
                  <a:cubicBezTo>
                    <a:pt x="11574" y="12494"/>
                    <a:pt x="11323" y="12748"/>
                    <a:pt x="11323" y="13059"/>
                  </a:cubicBezTo>
                  <a:cubicBezTo>
                    <a:pt x="11323" y="13373"/>
                    <a:pt x="11574" y="13627"/>
                    <a:pt x="11888" y="13627"/>
                  </a:cubicBezTo>
                  <a:lnTo>
                    <a:pt x="13020" y="13627"/>
                  </a:lnTo>
                  <a:cubicBezTo>
                    <a:pt x="13334" y="13627"/>
                    <a:pt x="13585" y="13880"/>
                    <a:pt x="13585" y="14191"/>
                  </a:cubicBezTo>
                  <a:cubicBezTo>
                    <a:pt x="13585" y="14505"/>
                    <a:pt x="13334" y="14759"/>
                    <a:pt x="13020" y="14759"/>
                  </a:cubicBezTo>
                  <a:lnTo>
                    <a:pt x="9197" y="14759"/>
                  </a:lnTo>
                  <a:cubicBezTo>
                    <a:pt x="8041" y="14759"/>
                    <a:pt x="6890" y="14572"/>
                    <a:pt x="5794" y="14207"/>
                  </a:cubicBezTo>
                  <a:lnTo>
                    <a:pt x="4529" y="13784"/>
                  </a:lnTo>
                  <a:lnTo>
                    <a:pt x="4529" y="7712"/>
                  </a:lnTo>
                  <a:lnTo>
                    <a:pt x="5686" y="7132"/>
                  </a:lnTo>
                  <a:cubicBezTo>
                    <a:pt x="6265" y="6842"/>
                    <a:pt x="6797" y="6459"/>
                    <a:pt x="7253" y="6003"/>
                  </a:cubicBezTo>
                  <a:lnTo>
                    <a:pt x="7289" y="5963"/>
                  </a:lnTo>
                  <a:cubicBezTo>
                    <a:pt x="8352" y="4901"/>
                    <a:pt x="8917" y="2654"/>
                    <a:pt x="9034" y="1132"/>
                  </a:cubicBezTo>
                  <a:close/>
                  <a:moveTo>
                    <a:pt x="8491" y="0"/>
                  </a:moveTo>
                  <a:cubicBezTo>
                    <a:pt x="8177" y="0"/>
                    <a:pt x="7926" y="254"/>
                    <a:pt x="7926" y="568"/>
                  </a:cubicBezTo>
                  <a:cubicBezTo>
                    <a:pt x="7926" y="1887"/>
                    <a:pt x="7380" y="4276"/>
                    <a:pt x="6492" y="5166"/>
                  </a:cubicBezTo>
                  <a:lnTo>
                    <a:pt x="6456" y="5203"/>
                  </a:lnTo>
                  <a:cubicBezTo>
                    <a:pt x="6081" y="5574"/>
                    <a:pt x="5652" y="5885"/>
                    <a:pt x="5181" y="6120"/>
                  </a:cubicBezTo>
                  <a:lnTo>
                    <a:pt x="4529" y="6444"/>
                  </a:lnTo>
                  <a:lnTo>
                    <a:pt x="4529" y="6229"/>
                  </a:lnTo>
                  <a:cubicBezTo>
                    <a:pt x="4529" y="5915"/>
                    <a:pt x="4276" y="5661"/>
                    <a:pt x="3962" y="5661"/>
                  </a:cubicBezTo>
                  <a:lnTo>
                    <a:pt x="565" y="5661"/>
                  </a:lnTo>
                  <a:cubicBezTo>
                    <a:pt x="251" y="5661"/>
                    <a:pt x="0" y="5915"/>
                    <a:pt x="0" y="6229"/>
                  </a:cubicBezTo>
                  <a:lnTo>
                    <a:pt x="0" y="15324"/>
                  </a:lnTo>
                  <a:cubicBezTo>
                    <a:pt x="0" y="15638"/>
                    <a:pt x="251" y="15891"/>
                    <a:pt x="565" y="15891"/>
                  </a:cubicBezTo>
                  <a:lnTo>
                    <a:pt x="3962" y="15891"/>
                  </a:lnTo>
                  <a:cubicBezTo>
                    <a:pt x="4276" y="15891"/>
                    <a:pt x="4529" y="15638"/>
                    <a:pt x="4529" y="15324"/>
                  </a:cubicBezTo>
                  <a:lnTo>
                    <a:pt x="4529" y="14976"/>
                  </a:lnTo>
                  <a:lnTo>
                    <a:pt x="5435" y="15278"/>
                  </a:lnTo>
                  <a:cubicBezTo>
                    <a:pt x="6649" y="15683"/>
                    <a:pt x="7917" y="15888"/>
                    <a:pt x="9197" y="15888"/>
                  </a:cubicBezTo>
                  <a:lnTo>
                    <a:pt x="13020" y="15888"/>
                  </a:lnTo>
                  <a:cubicBezTo>
                    <a:pt x="14219" y="15888"/>
                    <a:pt x="15040" y="14681"/>
                    <a:pt x="14599" y="13566"/>
                  </a:cubicBezTo>
                  <a:cubicBezTo>
                    <a:pt x="15577" y="13298"/>
                    <a:pt x="16106" y="12241"/>
                    <a:pt x="15731" y="11302"/>
                  </a:cubicBezTo>
                  <a:cubicBezTo>
                    <a:pt x="16468" y="11100"/>
                    <a:pt x="16981" y="10429"/>
                    <a:pt x="16984" y="9662"/>
                  </a:cubicBezTo>
                  <a:cubicBezTo>
                    <a:pt x="16981" y="9233"/>
                    <a:pt x="16824" y="8823"/>
                    <a:pt x="16541" y="8503"/>
                  </a:cubicBezTo>
                  <a:cubicBezTo>
                    <a:pt x="16994" y="8005"/>
                    <a:pt x="17108" y="7289"/>
                    <a:pt x="16837" y="6673"/>
                  </a:cubicBezTo>
                  <a:cubicBezTo>
                    <a:pt x="16565" y="6060"/>
                    <a:pt x="15958" y="5661"/>
                    <a:pt x="15285" y="5661"/>
                  </a:cubicBezTo>
                  <a:lnTo>
                    <a:pt x="10635" y="5661"/>
                  </a:lnTo>
                  <a:cubicBezTo>
                    <a:pt x="11109" y="4577"/>
                    <a:pt x="11323" y="3104"/>
                    <a:pt x="11323" y="2364"/>
                  </a:cubicBezTo>
                  <a:cubicBezTo>
                    <a:pt x="11320" y="1060"/>
                    <a:pt x="10263" y="3"/>
                    <a:pt x="8959"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278" name="Google Shape;278;p5"/>
            <p:cNvSpPr/>
            <p:nvPr/>
          </p:nvSpPr>
          <p:spPr>
            <a:xfrm>
              <a:off x="3467650" y="238575"/>
              <a:ext cx="46525" cy="56650"/>
            </a:xfrm>
            <a:custGeom>
              <a:avLst/>
              <a:gdLst/>
              <a:ahLst/>
              <a:cxnLst/>
              <a:rect l="l" t="t" r="r" b="b"/>
              <a:pathLst>
                <a:path w="1861" h="2266" extrusionOk="0">
                  <a:moveTo>
                    <a:pt x="646" y="1"/>
                  </a:moveTo>
                  <a:cubicBezTo>
                    <a:pt x="561" y="1"/>
                    <a:pt x="475" y="20"/>
                    <a:pt x="393" y="61"/>
                  </a:cubicBezTo>
                  <a:cubicBezTo>
                    <a:pt x="112" y="199"/>
                    <a:pt x="0" y="541"/>
                    <a:pt x="139" y="821"/>
                  </a:cubicBezTo>
                  <a:lnTo>
                    <a:pt x="707" y="1954"/>
                  </a:lnTo>
                  <a:cubicBezTo>
                    <a:pt x="805" y="2150"/>
                    <a:pt x="1005" y="2265"/>
                    <a:pt x="1212" y="2265"/>
                  </a:cubicBezTo>
                  <a:cubicBezTo>
                    <a:pt x="1297" y="2265"/>
                    <a:pt x="1384" y="2246"/>
                    <a:pt x="1465" y="2204"/>
                  </a:cubicBezTo>
                  <a:cubicBezTo>
                    <a:pt x="1746" y="2065"/>
                    <a:pt x="1860" y="1727"/>
                    <a:pt x="1718" y="1446"/>
                  </a:cubicBezTo>
                  <a:lnTo>
                    <a:pt x="1154" y="314"/>
                  </a:lnTo>
                  <a:cubicBezTo>
                    <a:pt x="1053" y="115"/>
                    <a:pt x="854" y="1"/>
                    <a:pt x="646"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279" name="Google Shape;279;p5"/>
            <p:cNvSpPr/>
            <p:nvPr/>
          </p:nvSpPr>
          <p:spPr>
            <a:xfrm>
              <a:off x="3566675" y="238575"/>
              <a:ext cx="46525" cy="56675"/>
            </a:xfrm>
            <a:custGeom>
              <a:avLst/>
              <a:gdLst/>
              <a:ahLst/>
              <a:cxnLst/>
              <a:rect l="l" t="t" r="r" b="b"/>
              <a:pathLst>
                <a:path w="1861" h="2267" extrusionOk="0">
                  <a:moveTo>
                    <a:pt x="1215" y="1"/>
                  </a:moveTo>
                  <a:cubicBezTo>
                    <a:pt x="1007" y="1"/>
                    <a:pt x="808" y="115"/>
                    <a:pt x="707" y="314"/>
                  </a:cubicBezTo>
                  <a:lnTo>
                    <a:pt x="143" y="1446"/>
                  </a:lnTo>
                  <a:cubicBezTo>
                    <a:pt x="1" y="1727"/>
                    <a:pt x="116" y="2065"/>
                    <a:pt x="396" y="2207"/>
                  </a:cubicBezTo>
                  <a:cubicBezTo>
                    <a:pt x="477" y="2247"/>
                    <a:pt x="562" y="2266"/>
                    <a:pt x="646" y="2266"/>
                  </a:cubicBezTo>
                  <a:cubicBezTo>
                    <a:pt x="854" y="2266"/>
                    <a:pt x="1055" y="2151"/>
                    <a:pt x="1154" y="1954"/>
                  </a:cubicBezTo>
                  <a:lnTo>
                    <a:pt x="1722" y="821"/>
                  </a:lnTo>
                  <a:cubicBezTo>
                    <a:pt x="1861" y="541"/>
                    <a:pt x="1749" y="199"/>
                    <a:pt x="1468" y="61"/>
                  </a:cubicBezTo>
                  <a:cubicBezTo>
                    <a:pt x="1387" y="20"/>
                    <a:pt x="1300" y="1"/>
                    <a:pt x="1215" y="1"/>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280" name="Google Shape;280;p5"/>
            <p:cNvSpPr/>
            <p:nvPr/>
          </p:nvSpPr>
          <p:spPr>
            <a:xfrm>
              <a:off x="3611225" y="323500"/>
              <a:ext cx="56550" cy="28325"/>
            </a:xfrm>
            <a:custGeom>
              <a:avLst/>
              <a:gdLst/>
              <a:ahLst/>
              <a:cxnLst/>
              <a:rect l="l" t="t" r="r" b="b"/>
              <a:pathLst>
                <a:path w="2262" h="1133" extrusionOk="0">
                  <a:moveTo>
                    <a:pt x="565" y="0"/>
                  </a:moveTo>
                  <a:cubicBezTo>
                    <a:pt x="251" y="0"/>
                    <a:pt x="0" y="254"/>
                    <a:pt x="0" y="568"/>
                  </a:cubicBezTo>
                  <a:cubicBezTo>
                    <a:pt x="0" y="879"/>
                    <a:pt x="251" y="1132"/>
                    <a:pt x="565" y="1132"/>
                  </a:cubicBezTo>
                  <a:lnTo>
                    <a:pt x="1697" y="1132"/>
                  </a:lnTo>
                  <a:cubicBezTo>
                    <a:pt x="2011" y="1132"/>
                    <a:pt x="2262" y="879"/>
                    <a:pt x="2262" y="568"/>
                  </a:cubicBezTo>
                  <a:cubicBezTo>
                    <a:pt x="2262" y="254"/>
                    <a:pt x="2011" y="0"/>
                    <a:pt x="1697"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sp>
          <p:nvSpPr>
            <p:cNvPr id="281" name="Google Shape;281;p5"/>
            <p:cNvSpPr/>
            <p:nvPr/>
          </p:nvSpPr>
          <p:spPr>
            <a:xfrm>
              <a:off x="3413075" y="323500"/>
              <a:ext cx="56550" cy="28325"/>
            </a:xfrm>
            <a:custGeom>
              <a:avLst/>
              <a:gdLst/>
              <a:ahLst/>
              <a:cxnLst/>
              <a:rect l="l" t="t" r="r" b="b"/>
              <a:pathLst>
                <a:path w="2262" h="1133" extrusionOk="0">
                  <a:moveTo>
                    <a:pt x="565" y="0"/>
                  </a:moveTo>
                  <a:cubicBezTo>
                    <a:pt x="251" y="0"/>
                    <a:pt x="0" y="254"/>
                    <a:pt x="0" y="568"/>
                  </a:cubicBezTo>
                  <a:cubicBezTo>
                    <a:pt x="0" y="879"/>
                    <a:pt x="251" y="1132"/>
                    <a:pt x="565" y="1132"/>
                  </a:cubicBezTo>
                  <a:lnTo>
                    <a:pt x="1697" y="1132"/>
                  </a:lnTo>
                  <a:cubicBezTo>
                    <a:pt x="2011" y="1132"/>
                    <a:pt x="2262" y="879"/>
                    <a:pt x="2262" y="568"/>
                  </a:cubicBezTo>
                  <a:cubicBezTo>
                    <a:pt x="2262" y="254"/>
                    <a:pt x="2011" y="0"/>
                    <a:pt x="1697"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435D74"/>
                </a:solidFill>
                <a:latin typeface="Arial"/>
                <a:ea typeface="Arial"/>
                <a:cs typeface="Arial"/>
                <a:sym typeface="Arial"/>
              </a:endParaRPr>
            </a:p>
          </p:txBody>
        </p:sp>
      </p:grpSp>
      <p:cxnSp>
        <p:nvCxnSpPr>
          <p:cNvPr id="282" name="Google Shape;282;p5"/>
          <p:cNvCxnSpPr/>
          <p:nvPr/>
        </p:nvCxnSpPr>
        <p:spPr>
          <a:xfrm rot="-5400000" flipH="1">
            <a:off x="3168975" y="1653000"/>
            <a:ext cx="1314000" cy="788100"/>
          </a:xfrm>
          <a:prstGeom prst="bentConnector3">
            <a:avLst>
              <a:gd name="adj1" fmla="val 0"/>
            </a:avLst>
          </a:prstGeom>
          <a:noFill/>
          <a:ln w="38100" cap="flat" cmpd="sng">
            <a:solidFill>
              <a:schemeClr val="dk2"/>
            </a:solidFill>
            <a:prstDash val="dash"/>
            <a:round/>
            <a:headEnd type="none" w="sm" len="sm"/>
            <a:tailEnd type="none" w="sm" len="sm"/>
          </a:ln>
        </p:spPr>
      </p:cxnSp>
      <p:cxnSp>
        <p:nvCxnSpPr>
          <p:cNvPr id="283" name="Google Shape;283;p5"/>
          <p:cNvCxnSpPr/>
          <p:nvPr/>
        </p:nvCxnSpPr>
        <p:spPr>
          <a:xfrm rot="-5400000">
            <a:off x="4809576" y="1653000"/>
            <a:ext cx="1314000" cy="788100"/>
          </a:xfrm>
          <a:prstGeom prst="bentConnector3">
            <a:avLst>
              <a:gd name="adj1" fmla="val 0"/>
            </a:avLst>
          </a:prstGeom>
          <a:noFill/>
          <a:ln w="38100" cap="flat" cmpd="sng">
            <a:solidFill>
              <a:schemeClr val="dk2"/>
            </a:solidFill>
            <a:prstDash val="dash"/>
            <a:round/>
            <a:headEnd type="none" w="sm" len="sm"/>
            <a:tailEnd type="none" w="sm" len="sm"/>
          </a:ln>
        </p:spPr>
      </p:cxnSp>
      <p:pic>
        <p:nvPicPr>
          <p:cNvPr id="284" name="Google Shape;284;p5" descr="Electric scooter - Free people icons"/>
          <p:cNvPicPr preferRelativeResize="0"/>
          <p:nvPr/>
        </p:nvPicPr>
        <p:blipFill rotWithShape="1">
          <a:blip r:embed="rId3">
            <a:alphaModFix/>
          </a:blip>
          <a:srcRect/>
          <a:stretch/>
        </p:blipFill>
        <p:spPr>
          <a:xfrm flipH="1">
            <a:off x="3971990" y="3238775"/>
            <a:ext cx="1512275" cy="131400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9"/>
          <p:cNvSpPr txBox="1">
            <a:spLocks noGrp="1"/>
          </p:cNvSpPr>
          <p:nvPr>
            <p:ph type="title"/>
          </p:nvPr>
        </p:nvSpPr>
        <p:spPr>
          <a:xfrm>
            <a:off x="1108296" y="184540"/>
            <a:ext cx="7717500" cy="572700"/>
          </a:xfrm>
          <a:prstGeom prst="rect">
            <a:avLst/>
          </a:prstGeom>
          <a:noFill/>
          <a:ln>
            <a:noFill/>
          </a:ln>
        </p:spPr>
        <p:txBody>
          <a:bodyPr spcFirstLastPara="1" wrap="square" lIns="91425" tIns="91425" rIns="91425" bIns="91425" anchor="t" anchorCtr="0">
            <a:noAutofit/>
          </a:bodyPr>
          <a:lstStyle/>
          <a:p>
            <a:pPr marL="0" lvl="0" indent="0" algn="r" rtl="1">
              <a:lnSpc>
                <a:spcPct val="100000"/>
              </a:lnSpc>
              <a:spcBef>
                <a:spcPts val="0"/>
              </a:spcBef>
              <a:spcAft>
                <a:spcPts val="0"/>
              </a:spcAft>
              <a:buSzPts val="2400"/>
              <a:buNone/>
            </a:pPr>
            <a:r>
              <a:rPr lang="en" sz="2400" dirty="0">
                <a:latin typeface="Calibri"/>
                <a:ea typeface="Calibri"/>
                <a:cs typeface="Calibri"/>
                <a:sym typeface="Calibri"/>
              </a:rPr>
              <a:t>ומה קורה בפועל</a:t>
            </a:r>
            <a:r>
              <a:rPr lang="he-IL" sz="2400" dirty="0">
                <a:latin typeface="Calibri"/>
                <a:ea typeface="Calibri"/>
                <a:cs typeface="Calibri"/>
                <a:sym typeface="Calibri"/>
              </a:rPr>
              <a:t>? </a:t>
            </a:r>
            <a:r>
              <a:rPr lang="en" sz="2400" dirty="0">
                <a:latin typeface="Calibri"/>
                <a:ea typeface="Calibri"/>
                <a:cs typeface="Calibri"/>
                <a:sym typeface="Calibri"/>
              </a:rPr>
              <a:t> </a:t>
            </a:r>
            <a:r>
              <a:rPr lang="en" sz="2800" b="1" dirty="0">
                <a:latin typeface="Calibri"/>
                <a:ea typeface="Calibri"/>
                <a:cs typeface="Calibri"/>
                <a:sym typeface="Calibri"/>
              </a:rPr>
              <a:t>רוכבי קורקינט חשמלי- </a:t>
            </a:r>
            <a:r>
              <a:rPr lang="he-IL" sz="2800" b="1" dirty="0">
                <a:latin typeface="Calibri"/>
                <a:ea typeface="Calibri"/>
                <a:cs typeface="Calibri"/>
                <a:sym typeface="Calibri"/>
              </a:rPr>
              <a:t> </a:t>
            </a:r>
            <a:r>
              <a:rPr lang="en" sz="2800" b="1" dirty="0">
                <a:latin typeface="Calibri"/>
                <a:ea typeface="Calibri"/>
                <a:cs typeface="Calibri"/>
                <a:sym typeface="Calibri"/>
              </a:rPr>
              <a:t>קווים לדמותם</a:t>
            </a:r>
            <a:endParaRPr sz="2800" b="1" dirty="0">
              <a:latin typeface="Calibri"/>
              <a:ea typeface="Calibri"/>
              <a:cs typeface="Calibri"/>
              <a:sym typeface="Calibri"/>
            </a:endParaRPr>
          </a:p>
        </p:txBody>
      </p:sp>
      <p:grpSp>
        <p:nvGrpSpPr>
          <p:cNvPr id="290" name="Google Shape;290;p9"/>
          <p:cNvGrpSpPr/>
          <p:nvPr/>
        </p:nvGrpSpPr>
        <p:grpSpPr>
          <a:xfrm>
            <a:off x="5884462" y="1563663"/>
            <a:ext cx="2367076" cy="2367076"/>
            <a:chOff x="6056362" y="1563663"/>
            <a:chExt cx="2367076" cy="2367076"/>
          </a:xfrm>
        </p:grpSpPr>
        <p:grpSp>
          <p:nvGrpSpPr>
            <p:cNvPr id="291" name="Google Shape;291;p9"/>
            <p:cNvGrpSpPr/>
            <p:nvPr/>
          </p:nvGrpSpPr>
          <p:grpSpPr>
            <a:xfrm>
              <a:off x="6056362" y="1563663"/>
              <a:ext cx="2367076" cy="2367076"/>
              <a:chOff x="1502300" y="1298775"/>
              <a:chExt cx="1055082" cy="1055082"/>
            </a:xfrm>
          </p:grpSpPr>
          <p:sp>
            <p:nvSpPr>
              <p:cNvPr id="292" name="Google Shape;292;p9"/>
              <p:cNvSpPr/>
              <p:nvPr/>
            </p:nvSpPr>
            <p:spPr>
              <a:xfrm>
                <a:off x="1502300" y="1298775"/>
                <a:ext cx="1055082" cy="1055082"/>
              </a:xfrm>
              <a:custGeom>
                <a:avLst/>
                <a:gdLst/>
                <a:ahLst/>
                <a:cxnLst/>
                <a:rect l="l" t="t" r="r" b="b"/>
                <a:pathLst>
                  <a:path w="7826" h="7826" extrusionOk="0">
                    <a:moveTo>
                      <a:pt x="3915" y="1"/>
                    </a:moveTo>
                    <a:cubicBezTo>
                      <a:pt x="1754" y="1"/>
                      <a:pt x="1" y="1754"/>
                      <a:pt x="1" y="3911"/>
                    </a:cubicBezTo>
                    <a:cubicBezTo>
                      <a:pt x="1" y="6073"/>
                      <a:pt x="1754" y="7826"/>
                      <a:pt x="3915" y="7826"/>
                    </a:cubicBezTo>
                    <a:cubicBezTo>
                      <a:pt x="6077" y="7826"/>
                      <a:pt x="7826" y="6073"/>
                      <a:pt x="7826" y="3911"/>
                    </a:cubicBezTo>
                    <a:cubicBezTo>
                      <a:pt x="7826" y="1754"/>
                      <a:pt x="6077" y="1"/>
                      <a:pt x="3915" y="1"/>
                    </a:cubicBezTo>
                    <a:close/>
                  </a:path>
                </a:pathLst>
              </a:custGeom>
              <a:solidFill>
                <a:srgbClr val="F4D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3" name="Google Shape;293;p9"/>
              <p:cNvSpPr/>
              <p:nvPr/>
            </p:nvSpPr>
            <p:spPr>
              <a:xfrm>
                <a:off x="1712479" y="1508954"/>
                <a:ext cx="634856" cy="634990"/>
              </a:xfrm>
              <a:custGeom>
                <a:avLst/>
                <a:gdLst/>
                <a:ahLst/>
                <a:cxnLst/>
                <a:rect l="l" t="t" r="r" b="b"/>
                <a:pathLst>
                  <a:path w="4709" h="4710" extrusionOk="0">
                    <a:moveTo>
                      <a:pt x="177" y="0"/>
                    </a:moveTo>
                    <a:cubicBezTo>
                      <a:pt x="80" y="0"/>
                      <a:pt x="0" y="80"/>
                      <a:pt x="0" y="177"/>
                    </a:cubicBezTo>
                    <a:lnTo>
                      <a:pt x="0" y="4532"/>
                    </a:lnTo>
                    <a:cubicBezTo>
                      <a:pt x="0" y="4630"/>
                      <a:pt x="80" y="4710"/>
                      <a:pt x="177" y="4710"/>
                    </a:cubicBezTo>
                    <a:lnTo>
                      <a:pt x="4531" y="4710"/>
                    </a:lnTo>
                    <a:cubicBezTo>
                      <a:pt x="4628" y="4710"/>
                      <a:pt x="4708" y="4630"/>
                      <a:pt x="4708" y="4532"/>
                    </a:cubicBezTo>
                    <a:lnTo>
                      <a:pt x="4708" y="177"/>
                    </a:lnTo>
                    <a:cubicBezTo>
                      <a:pt x="4708" y="80"/>
                      <a:pt x="4628" y="0"/>
                      <a:pt x="4531" y="0"/>
                    </a:cubicBezTo>
                    <a:close/>
                  </a:path>
                </a:pathLst>
              </a:custGeom>
              <a:solidFill>
                <a:srgbClr val="F2F2F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4" name="Google Shape;294;p9"/>
              <p:cNvSpPr/>
              <p:nvPr/>
            </p:nvSpPr>
            <p:spPr>
              <a:xfrm>
                <a:off x="1785415" y="1590923"/>
                <a:ext cx="488983" cy="471052"/>
              </a:xfrm>
              <a:custGeom>
                <a:avLst/>
                <a:gdLst/>
                <a:ahLst/>
                <a:cxnLst/>
                <a:rect l="l" t="t" r="r" b="b"/>
                <a:pathLst>
                  <a:path w="3627" h="3494" extrusionOk="0">
                    <a:moveTo>
                      <a:pt x="466" y="0"/>
                    </a:moveTo>
                    <a:cubicBezTo>
                      <a:pt x="209" y="0"/>
                      <a:pt x="0" y="208"/>
                      <a:pt x="0" y="466"/>
                    </a:cubicBezTo>
                    <a:cubicBezTo>
                      <a:pt x="0" y="688"/>
                      <a:pt x="160" y="870"/>
                      <a:pt x="369" y="919"/>
                    </a:cubicBezTo>
                    <a:lnTo>
                      <a:pt x="369" y="2574"/>
                    </a:lnTo>
                    <a:cubicBezTo>
                      <a:pt x="160" y="2623"/>
                      <a:pt x="0" y="2805"/>
                      <a:pt x="0" y="3027"/>
                    </a:cubicBezTo>
                    <a:cubicBezTo>
                      <a:pt x="0" y="3285"/>
                      <a:pt x="209" y="3493"/>
                      <a:pt x="466" y="3493"/>
                    </a:cubicBezTo>
                    <a:cubicBezTo>
                      <a:pt x="723" y="3493"/>
                      <a:pt x="932" y="3285"/>
                      <a:pt x="932" y="3027"/>
                    </a:cubicBezTo>
                    <a:cubicBezTo>
                      <a:pt x="932" y="2805"/>
                      <a:pt x="772" y="2623"/>
                      <a:pt x="564" y="2574"/>
                    </a:cubicBezTo>
                    <a:lnTo>
                      <a:pt x="564" y="1846"/>
                    </a:lnTo>
                    <a:lnTo>
                      <a:pt x="1713" y="1846"/>
                    </a:lnTo>
                    <a:lnTo>
                      <a:pt x="1713" y="2574"/>
                    </a:lnTo>
                    <a:cubicBezTo>
                      <a:pt x="1504" y="2623"/>
                      <a:pt x="1350" y="2805"/>
                      <a:pt x="1350" y="3027"/>
                    </a:cubicBezTo>
                    <a:cubicBezTo>
                      <a:pt x="1350" y="3285"/>
                      <a:pt x="1557" y="3493"/>
                      <a:pt x="1815" y="3493"/>
                    </a:cubicBezTo>
                    <a:cubicBezTo>
                      <a:pt x="2073" y="3493"/>
                      <a:pt x="2276" y="3285"/>
                      <a:pt x="2276" y="3027"/>
                    </a:cubicBezTo>
                    <a:cubicBezTo>
                      <a:pt x="2276" y="2805"/>
                      <a:pt x="2122" y="2623"/>
                      <a:pt x="1913" y="2574"/>
                    </a:cubicBezTo>
                    <a:lnTo>
                      <a:pt x="1913" y="1846"/>
                    </a:lnTo>
                    <a:lnTo>
                      <a:pt x="3063" y="1846"/>
                    </a:lnTo>
                    <a:lnTo>
                      <a:pt x="3063" y="2574"/>
                    </a:lnTo>
                    <a:cubicBezTo>
                      <a:pt x="2854" y="2623"/>
                      <a:pt x="2698" y="2805"/>
                      <a:pt x="2698" y="3027"/>
                    </a:cubicBezTo>
                    <a:cubicBezTo>
                      <a:pt x="2698" y="3285"/>
                      <a:pt x="2907" y="3493"/>
                      <a:pt x="3165" y="3493"/>
                    </a:cubicBezTo>
                    <a:cubicBezTo>
                      <a:pt x="3417" y="3493"/>
                      <a:pt x="3626" y="3285"/>
                      <a:pt x="3626" y="3027"/>
                    </a:cubicBezTo>
                    <a:cubicBezTo>
                      <a:pt x="3626" y="2805"/>
                      <a:pt x="3471" y="2623"/>
                      <a:pt x="3262" y="2574"/>
                    </a:cubicBezTo>
                    <a:lnTo>
                      <a:pt x="3262" y="919"/>
                    </a:lnTo>
                    <a:cubicBezTo>
                      <a:pt x="3471" y="870"/>
                      <a:pt x="3626" y="688"/>
                      <a:pt x="3626" y="466"/>
                    </a:cubicBezTo>
                    <a:cubicBezTo>
                      <a:pt x="3626" y="208"/>
                      <a:pt x="3417" y="0"/>
                      <a:pt x="3165" y="0"/>
                    </a:cubicBezTo>
                    <a:cubicBezTo>
                      <a:pt x="2907" y="0"/>
                      <a:pt x="2698" y="208"/>
                      <a:pt x="2698" y="466"/>
                    </a:cubicBezTo>
                    <a:cubicBezTo>
                      <a:pt x="2698" y="688"/>
                      <a:pt x="2854" y="870"/>
                      <a:pt x="3063" y="919"/>
                    </a:cubicBezTo>
                    <a:lnTo>
                      <a:pt x="3063" y="1646"/>
                    </a:lnTo>
                    <a:lnTo>
                      <a:pt x="1913" y="1646"/>
                    </a:lnTo>
                    <a:lnTo>
                      <a:pt x="1913" y="919"/>
                    </a:lnTo>
                    <a:cubicBezTo>
                      <a:pt x="2122" y="870"/>
                      <a:pt x="2276" y="688"/>
                      <a:pt x="2276" y="466"/>
                    </a:cubicBezTo>
                    <a:cubicBezTo>
                      <a:pt x="2276" y="208"/>
                      <a:pt x="2073" y="0"/>
                      <a:pt x="1815" y="0"/>
                    </a:cubicBezTo>
                    <a:cubicBezTo>
                      <a:pt x="1557" y="0"/>
                      <a:pt x="1350" y="208"/>
                      <a:pt x="1350" y="466"/>
                    </a:cubicBezTo>
                    <a:cubicBezTo>
                      <a:pt x="1350" y="688"/>
                      <a:pt x="1504" y="870"/>
                      <a:pt x="1713" y="919"/>
                    </a:cubicBezTo>
                    <a:lnTo>
                      <a:pt x="1713" y="1646"/>
                    </a:lnTo>
                    <a:lnTo>
                      <a:pt x="564" y="1646"/>
                    </a:lnTo>
                    <a:lnTo>
                      <a:pt x="564" y="919"/>
                    </a:lnTo>
                    <a:cubicBezTo>
                      <a:pt x="772" y="870"/>
                      <a:pt x="932" y="688"/>
                      <a:pt x="932" y="466"/>
                    </a:cubicBezTo>
                    <a:cubicBezTo>
                      <a:pt x="932" y="208"/>
                      <a:pt x="723" y="0"/>
                      <a:pt x="466" y="0"/>
                    </a:cubicBezTo>
                    <a:close/>
                  </a:path>
                </a:pathLst>
              </a:custGeom>
              <a:solidFill>
                <a:srgbClr val="6E635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5" name="Google Shape;295;p9"/>
              <p:cNvSpPr/>
              <p:nvPr/>
            </p:nvSpPr>
            <p:spPr>
              <a:xfrm>
                <a:off x="2030107" y="1298775"/>
                <a:ext cx="527271" cy="1055082"/>
              </a:xfrm>
              <a:custGeom>
                <a:avLst/>
                <a:gdLst/>
                <a:ahLst/>
                <a:cxnLst/>
                <a:rect l="l" t="t" r="r" b="b"/>
                <a:pathLst>
                  <a:path w="3911" h="7826" extrusionOk="0">
                    <a:moveTo>
                      <a:pt x="0" y="1"/>
                    </a:moveTo>
                    <a:lnTo>
                      <a:pt x="0" y="1559"/>
                    </a:lnTo>
                    <a:lnTo>
                      <a:pt x="1692" y="1559"/>
                    </a:lnTo>
                    <a:cubicBezTo>
                      <a:pt x="2055" y="1559"/>
                      <a:pt x="2352" y="1856"/>
                      <a:pt x="2352" y="2221"/>
                    </a:cubicBezTo>
                    <a:lnTo>
                      <a:pt x="2352" y="5603"/>
                    </a:lnTo>
                    <a:cubicBezTo>
                      <a:pt x="2352" y="5970"/>
                      <a:pt x="2055" y="6269"/>
                      <a:pt x="1692" y="6269"/>
                    </a:cubicBezTo>
                    <a:lnTo>
                      <a:pt x="0" y="6269"/>
                    </a:lnTo>
                    <a:lnTo>
                      <a:pt x="0" y="7826"/>
                    </a:lnTo>
                    <a:cubicBezTo>
                      <a:pt x="2162" y="7826"/>
                      <a:pt x="3911" y="6073"/>
                      <a:pt x="3911" y="3911"/>
                    </a:cubicBezTo>
                    <a:cubicBezTo>
                      <a:pt x="3911" y="1754"/>
                      <a:pt x="2162" y="1"/>
                      <a:pt x="0" y="1"/>
                    </a:cubicBezTo>
                    <a:close/>
                  </a:path>
                </a:pathLst>
              </a:custGeom>
              <a:solidFill>
                <a:srgbClr val="CEB2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6" name="Google Shape;296;p9"/>
              <p:cNvSpPr/>
              <p:nvPr/>
            </p:nvSpPr>
            <p:spPr>
              <a:xfrm>
                <a:off x="2030107" y="1508954"/>
                <a:ext cx="317226" cy="634990"/>
              </a:xfrm>
              <a:custGeom>
                <a:avLst/>
                <a:gdLst/>
                <a:ahLst/>
                <a:cxnLst/>
                <a:rect l="l" t="t" r="r" b="b"/>
                <a:pathLst>
                  <a:path w="2353" h="4710" extrusionOk="0">
                    <a:moveTo>
                      <a:pt x="0" y="0"/>
                    </a:moveTo>
                    <a:lnTo>
                      <a:pt x="0" y="608"/>
                    </a:lnTo>
                    <a:cubicBezTo>
                      <a:pt x="258" y="608"/>
                      <a:pt x="461" y="816"/>
                      <a:pt x="461" y="1074"/>
                    </a:cubicBezTo>
                    <a:cubicBezTo>
                      <a:pt x="461" y="1296"/>
                      <a:pt x="307" y="1478"/>
                      <a:pt x="98" y="1527"/>
                    </a:cubicBezTo>
                    <a:lnTo>
                      <a:pt x="98" y="2254"/>
                    </a:lnTo>
                    <a:lnTo>
                      <a:pt x="1248" y="2254"/>
                    </a:lnTo>
                    <a:lnTo>
                      <a:pt x="1248" y="1527"/>
                    </a:lnTo>
                    <a:cubicBezTo>
                      <a:pt x="1016" y="1473"/>
                      <a:pt x="848" y="1248"/>
                      <a:pt x="893" y="990"/>
                    </a:cubicBezTo>
                    <a:cubicBezTo>
                      <a:pt x="924" y="803"/>
                      <a:pt x="1070" y="652"/>
                      <a:pt x="1256" y="617"/>
                    </a:cubicBezTo>
                    <a:cubicBezTo>
                      <a:pt x="1288" y="611"/>
                      <a:pt x="1319" y="608"/>
                      <a:pt x="1349" y="608"/>
                    </a:cubicBezTo>
                    <a:cubicBezTo>
                      <a:pt x="1605" y="608"/>
                      <a:pt x="1811" y="816"/>
                      <a:pt x="1811" y="1074"/>
                    </a:cubicBezTo>
                    <a:cubicBezTo>
                      <a:pt x="1811" y="1296"/>
                      <a:pt x="1656" y="1478"/>
                      <a:pt x="1447" y="1527"/>
                    </a:cubicBezTo>
                    <a:lnTo>
                      <a:pt x="1447" y="3182"/>
                    </a:lnTo>
                    <a:cubicBezTo>
                      <a:pt x="1682" y="3235"/>
                      <a:pt x="1846" y="3462"/>
                      <a:pt x="1807" y="3719"/>
                    </a:cubicBezTo>
                    <a:cubicBezTo>
                      <a:pt x="1776" y="3905"/>
                      <a:pt x="1625" y="4057"/>
                      <a:pt x="1443" y="4092"/>
                    </a:cubicBezTo>
                    <a:cubicBezTo>
                      <a:pt x="1411" y="4098"/>
                      <a:pt x="1379" y="4101"/>
                      <a:pt x="1349" y="4101"/>
                    </a:cubicBezTo>
                    <a:cubicBezTo>
                      <a:pt x="1092" y="4101"/>
                      <a:pt x="883" y="3892"/>
                      <a:pt x="883" y="3635"/>
                    </a:cubicBezTo>
                    <a:cubicBezTo>
                      <a:pt x="883" y="3413"/>
                      <a:pt x="1039" y="3231"/>
                      <a:pt x="1248" y="3182"/>
                    </a:cubicBezTo>
                    <a:lnTo>
                      <a:pt x="1248" y="2454"/>
                    </a:lnTo>
                    <a:lnTo>
                      <a:pt x="98" y="2454"/>
                    </a:lnTo>
                    <a:lnTo>
                      <a:pt x="98" y="3182"/>
                    </a:lnTo>
                    <a:cubicBezTo>
                      <a:pt x="307" y="3231"/>
                      <a:pt x="461" y="3413"/>
                      <a:pt x="461" y="3635"/>
                    </a:cubicBezTo>
                    <a:cubicBezTo>
                      <a:pt x="461" y="3893"/>
                      <a:pt x="258" y="4101"/>
                      <a:pt x="0" y="4101"/>
                    </a:cubicBezTo>
                    <a:lnTo>
                      <a:pt x="0" y="4710"/>
                    </a:lnTo>
                    <a:lnTo>
                      <a:pt x="1682" y="4710"/>
                    </a:lnTo>
                    <a:cubicBezTo>
                      <a:pt x="2051" y="4710"/>
                      <a:pt x="2352" y="4407"/>
                      <a:pt x="2352" y="4034"/>
                    </a:cubicBezTo>
                    <a:lnTo>
                      <a:pt x="2352" y="675"/>
                    </a:lnTo>
                    <a:cubicBezTo>
                      <a:pt x="2352" y="302"/>
                      <a:pt x="2051" y="0"/>
                      <a:pt x="1682" y="0"/>
                    </a:cubicBezTo>
                    <a:close/>
                  </a:path>
                </a:pathLst>
              </a:custGeom>
              <a:solidFill>
                <a:srgbClr val="E6E6E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7" name="Google Shape;297;p9"/>
              <p:cNvSpPr/>
              <p:nvPr/>
            </p:nvSpPr>
            <p:spPr>
              <a:xfrm>
                <a:off x="2030107" y="1590923"/>
                <a:ext cx="244289" cy="471052"/>
              </a:xfrm>
              <a:custGeom>
                <a:avLst/>
                <a:gdLst/>
                <a:ahLst/>
                <a:cxnLst/>
                <a:rect l="l" t="t" r="r" b="b"/>
                <a:pathLst>
                  <a:path w="1812" h="3494" extrusionOk="0">
                    <a:moveTo>
                      <a:pt x="0" y="0"/>
                    </a:moveTo>
                    <a:lnTo>
                      <a:pt x="0" y="3493"/>
                    </a:lnTo>
                    <a:cubicBezTo>
                      <a:pt x="258" y="3493"/>
                      <a:pt x="461" y="3285"/>
                      <a:pt x="461" y="3027"/>
                    </a:cubicBezTo>
                    <a:cubicBezTo>
                      <a:pt x="461" y="2805"/>
                      <a:pt x="307" y="2623"/>
                      <a:pt x="98" y="2574"/>
                    </a:cubicBezTo>
                    <a:lnTo>
                      <a:pt x="98" y="1846"/>
                    </a:lnTo>
                    <a:lnTo>
                      <a:pt x="1248" y="1846"/>
                    </a:lnTo>
                    <a:lnTo>
                      <a:pt x="1248" y="2574"/>
                    </a:lnTo>
                    <a:cubicBezTo>
                      <a:pt x="1039" y="2623"/>
                      <a:pt x="883" y="2805"/>
                      <a:pt x="883" y="3027"/>
                    </a:cubicBezTo>
                    <a:cubicBezTo>
                      <a:pt x="883" y="3285"/>
                      <a:pt x="1092" y="3493"/>
                      <a:pt x="1350" y="3493"/>
                    </a:cubicBezTo>
                    <a:cubicBezTo>
                      <a:pt x="1602" y="3493"/>
                      <a:pt x="1811" y="3285"/>
                      <a:pt x="1811" y="3027"/>
                    </a:cubicBezTo>
                    <a:cubicBezTo>
                      <a:pt x="1811" y="2805"/>
                      <a:pt x="1656" y="2623"/>
                      <a:pt x="1447" y="2574"/>
                    </a:cubicBezTo>
                    <a:lnTo>
                      <a:pt x="1447" y="919"/>
                    </a:lnTo>
                    <a:cubicBezTo>
                      <a:pt x="1656" y="870"/>
                      <a:pt x="1811" y="688"/>
                      <a:pt x="1811" y="466"/>
                    </a:cubicBezTo>
                    <a:cubicBezTo>
                      <a:pt x="1811" y="208"/>
                      <a:pt x="1602" y="0"/>
                      <a:pt x="1350" y="0"/>
                    </a:cubicBezTo>
                    <a:cubicBezTo>
                      <a:pt x="1092" y="0"/>
                      <a:pt x="883" y="208"/>
                      <a:pt x="883" y="466"/>
                    </a:cubicBezTo>
                    <a:cubicBezTo>
                      <a:pt x="883" y="688"/>
                      <a:pt x="1039" y="870"/>
                      <a:pt x="1248" y="919"/>
                    </a:cubicBezTo>
                    <a:lnTo>
                      <a:pt x="1248" y="1646"/>
                    </a:lnTo>
                    <a:lnTo>
                      <a:pt x="98" y="1646"/>
                    </a:lnTo>
                    <a:lnTo>
                      <a:pt x="98" y="919"/>
                    </a:lnTo>
                    <a:cubicBezTo>
                      <a:pt x="307" y="870"/>
                      <a:pt x="461" y="688"/>
                      <a:pt x="461" y="466"/>
                    </a:cubicBezTo>
                    <a:cubicBezTo>
                      <a:pt x="461" y="208"/>
                      <a:pt x="258" y="0"/>
                      <a:pt x="0" y="0"/>
                    </a:cubicBezTo>
                    <a:close/>
                  </a:path>
                </a:pathLst>
              </a:custGeom>
              <a:solidFill>
                <a:srgbClr val="5048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98" name="Google Shape;298;p9"/>
            <p:cNvSpPr/>
            <p:nvPr/>
          </p:nvSpPr>
          <p:spPr>
            <a:xfrm>
              <a:off x="6685835" y="2212820"/>
              <a:ext cx="291300" cy="2898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9" name="Google Shape;299;p9"/>
            <p:cNvSpPr/>
            <p:nvPr/>
          </p:nvSpPr>
          <p:spPr>
            <a:xfrm>
              <a:off x="6685835" y="2990287"/>
              <a:ext cx="291300" cy="2898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0" name="Google Shape;300;p9"/>
            <p:cNvSpPr/>
            <p:nvPr/>
          </p:nvSpPr>
          <p:spPr>
            <a:xfrm>
              <a:off x="7094188" y="2212820"/>
              <a:ext cx="291300" cy="289800"/>
            </a:xfrm>
            <a:prstGeom prst="ellipse">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1" name="Google Shape;301;p9"/>
            <p:cNvSpPr/>
            <p:nvPr/>
          </p:nvSpPr>
          <p:spPr>
            <a:xfrm>
              <a:off x="7094188" y="2990287"/>
              <a:ext cx="291300" cy="2898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2" name="Google Shape;302;p9"/>
            <p:cNvSpPr/>
            <p:nvPr/>
          </p:nvSpPr>
          <p:spPr>
            <a:xfrm>
              <a:off x="7502542" y="2212820"/>
              <a:ext cx="291300" cy="289800"/>
            </a:xfrm>
            <a:prstGeom prst="ellipse">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3" name="Google Shape;303;p9"/>
            <p:cNvSpPr/>
            <p:nvPr/>
          </p:nvSpPr>
          <p:spPr>
            <a:xfrm>
              <a:off x="7502542" y="2990287"/>
              <a:ext cx="291300" cy="289800"/>
            </a:xfrm>
            <a:prstGeom prst="ellipse">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04" name="Google Shape;304;p9"/>
          <p:cNvGrpSpPr/>
          <p:nvPr/>
        </p:nvGrpSpPr>
        <p:grpSpPr>
          <a:xfrm>
            <a:off x="2747315" y="1022576"/>
            <a:ext cx="1858223" cy="1012623"/>
            <a:chOff x="1108296" y="987844"/>
            <a:chExt cx="1858223" cy="1012623"/>
          </a:xfrm>
        </p:grpSpPr>
        <p:sp>
          <p:nvSpPr>
            <p:cNvPr id="305" name="Google Shape;305;p9"/>
            <p:cNvSpPr txBox="1"/>
            <p:nvPr/>
          </p:nvSpPr>
          <p:spPr>
            <a:xfrm>
              <a:off x="1108296" y="1383809"/>
              <a:ext cx="1855200" cy="616658"/>
            </a:xfrm>
            <a:prstGeom prst="rect">
              <a:avLst/>
            </a:prstGeom>
            <a:noFill/>
            <a:ln>
              <a:noFill/>
            </a:ln>
          </p:spPr>
          <p:txBody>
            <a:bodyPr spcFirstLastPara="1" wrap="square" lIns="91425" tIns="91425" rIns="91425" bIns="91425" anchor="ctr" anchorCtr="0">
              <a:noAutofit/>
            </a:bodyPr>
            <a:lstStyle/>
            <a:p>
              <a:pPr marL="0" marR="0" lvl="0" indent="0" algn="r" rtl="1">
                <a:lnSpc>
                  <a:spcPct val="100000"/>
                </a:lnSpc>
                <a:spcBef>
                  <a:spcPts val="0"/>
                </a:spcBef>
                <a:spcAft>
                  <a:spcPts val="0"/>
                </a:spcAft>
                <a:buClr>
                  <a:srgbClr val="000000"/>
                </a:buClr>
                <a:buSzPts val="1800"/>
                <a:buFont typeface="Arial"/>
                <a:buNone/>
              </a:pPr>
              <a:r>
                <a:rPr lang="en" sz="1800" b="0" i="0" u="none" strike="noStrike" cap="none">
                  <a:solidFill>
                    <a:schemeClr val="lt1"/>
                  </a:solidFill>
                  <a:latin typeface="Calibri"/>
                  <a:ea typeface="Calibri"/>
                  <a:cs typeface="Calibri"/>
                  <a:sym typeface="Calibri"/>
                </a:rPr>
                <a:t>רכבו על המדרכה בניגוד לחוק</a:t>
              </a:r>
              <a:endParaRPr sz="1800" b="0" i="0" u="none" strike="noStrike" cap="none">
                <a:solidFill>
                  <a:schemeClr val="lt1"/>
                </a:solidFill>
                <a:latin typeface="Calibri"/>
                <a:ea typeface="Calibri"/>
                <a:cs typeface="Calibri"/>
                <a:sym typeface="Calibri"/>
              </a:endParaRPr>
            </a:p>
          </p:txBody>
        </p:sp>
        <p:sp>
          <p:nvSpPr>
            <p:cNvPr id="306" name="Google Shape;306;p9"/>
            <p:cNvSpPr txBox="1"/>
            <p:nvPr/>
          </p:nvSpPr>
          <p:spPr>
            <a:xfrm>
              <a:off x="1971412" y="987844"/>
              <a:ext cx="675600" cy="3249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r" rtl="1">
                <a:lnSpc>
                  <a:spcPct val="100000"/>
                </a:lnSpc>
                <a:spcBef>
                  <a:spcPts val="0"/>
                </a:spcBef>
                <a:spcAft>
                  <a:spcPts val="0"/>
                </a:spcAft>
                <a:buClr>
                  <a:srgbClr val="000000"/>
                </a:buClr>
                <a:buSzPts val="1800"/>
                <a:buFont typeface="Arial"/>
                <a:buNone/>
              </a:pPr>
              <a:r>
                <a:rPr lang="en" sz="1800" b="1" i="0" u="none" strike="noStrike" cap="none">
                  <a:solidFill>
                    <a:schemeClr val="lt1"/>
                  </a:solidFill>
                  <a:latin typeface="Calibri"/>
                  <a:ea typeface="Calibri"/>
                  <a:cs typeface="Calibri"/>
                  <a:sym typeface="Calibri"/>
                </a:rPr>
                <a:t>36%</a:t>
              </a:r>
              <a:endParaRPr sz="1800" b="1" i="0" u="none" strike="noStrike" cap="none">
                <a:solidFill>
                  <a:schemeClr val="lt1"/>
                </a:solidFill>
                <a:latin typeface="Calibri"/>
                <a:ea typeface="Calibri"/>
                <a:cs typeface="Calibri"/>
                <a:sym typeface="Calibri"/>
              </a:endParaRPr>
            </a:p>
          </p:txBody>
        </p:sp>
        <p:sp>
          <p:nvSpPr>
            <p:cNvPr id="307" name="Google Shape;307;p9"/>
            <p:cNvSpPr/>
            <p:nvPr/>
          </p:nvSpPr>
          <p:spPr>
            <a:xfrm>
              <a:off x="2776019" y="1055504"/>
              <a:ext cx="190500" cy="189600"/>
            </a:xfrm>
            <a:prstGeom prst="ellipse">
              <a:avLst/>
            </a:prstGeom>
            <a:solidFill>
              <a:schemeClr val="accent2"/>
            </a:solidFill>
            <a:ln>
              <a:noFill/>
            </a:ln>
          </p:spPr>
          <p:txBody>
            <a:bodyPr spcFirstLastPara="1" wrap="square" lIns="91425" tIns="91425" rIns="91425" bIns="91425" anchor="ctr" anchorCtr="0">
              <a:noAutofit/>
            </a:bodyPr>
            <a:lstStyle/>
            <a:p>
              <a:pPr marL="0" marR="0" lvl="0" indent="0" algn="r" rtl="1">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308" name="Google Shape;308;p9"/>
          <p:cNvGrpSpPr/>
          <p:nvPr/>
        </p:nvGrpSpPr>
        <p:grpSpPr>
          <a:xfrm>
            <a:off x="2823513" y="2281582"/>
            <a:ext cx="1855200" cy="1012622"/>
            <a:chOff x="1184494" y="2246850"/>
            <a:chExt cx="1855200" cy="1012622"/>
          </a:xfrm>
        </p:grpSpPr>
        <p:sp>
          <p:nvSpPr>
            <p:cNvPr id="309" name="Google Shape;309;p9"/>
            <p:cNvSpPr txBox="1"/>
            <p:nvPr/>
          </p:nvSpPr>
          <p:spPr>
            <a:xfrm>
              <a:off x="1184494" y="2642815"/>
              <a:ext cx="1855200" cy="616657"/>
            </a:xfrm>
            <a:prstGeom prst="rect">
              <a:avLst/>
            </a:prstGeom>
            <a:noFill/>
            <a:ln>
              <a:noFill/>
            </a:ln>
          </p:spPr>
          <p:txBody>
            <a:bodyPr spcFirstLastPara="1" wrap="square" lIns="91425" tIns="91425" rIns="91425" bIns="91425" anchor="ctr" anchorCtr="0">
              <a:noAutofit/>
            </a:bodyPr>
            <a:lstStyle/>
            <a:p>
              <a:pPr marL="0" marR="0" lvl="0" indent="0" algn="r" rtl="1">
                <a:lnSpc>
                  <a:spcPct val="100000"/>
                </a:lnSpc>
                <a:spcBef>
                  <a:spcPts val="0"/>
                </a:spcBef>
                <a:spcAft>
                  <a:spcPts val="0"/>
                </a:spcAft>
                <a:buClr>
                  <a:srgbClr val="000000"/>
                </a:buClr>
                <a:buSzPts val="1800"/>
                <a:buFont typeface="Arial"/>
                <a:buNone/>
              </a:pPr>
              <a:r>
                <a:rPr lang="en" sz="1800" b="0" i="0" u="none" strike="noStrike" cap="none">
                  <a:solidFill>
                    <a:schemeClr val="lt1"/>
                  </a:solidFill>
                  <a:latin typeface="Calibri"/>
                  <a:ea typeface="Calibri"/>
                  <a:cs typeface="Calibri"/>
                  <a:sym typeface="Calibri"/>
                </a:rPr>
                <a:t>לא צייתו לרמזורים ולתמרורים</a:t>
              </a:r>
              <a:endParaRPr sz="1800" b="0" i="0" u="none" strike="noStrike" cap="none">
                <a:solidFill>
                  <a:schemeClr val="lt1"/>
                </a:solidFill>
                <a:latin typeface="Calibri"/>
                <a:ea typeface="Calibri"/>
                <a:cs typeface="Calibri"/>
                <a:sym typeface="Calibri"/>
              </a:endParaRPr>
            </a:p>
          </p:txBody>
        </p:sp>
        <p:sp>
          <p:nvSpPr>
            <p:cNvPr id="310" name="Google Shape;310;p9"/>
            <p:cNvSpPr txBox="1"/>
            <p:nvPr/>
          </p:nvSpPr>
          <p:spPr>
            <a:xfrm>
              <a:off x="2028120" y="2246850"/>
              <a:ext cx="675600" cy="324900"/>
            </a:xfrm>
            <a:prstGeom prst="rect">
              <a:avLst/>
            </a:prstGeom>
            <a:solidFill>
              <a:schemeClr val="accent5"/>
            </a:solidFill>
            <a:ln>
              <a:noFill/>
            </a:ln>
          </p:spPr>
          <p:txBody>
            <a:bodyPr spcFirstLastPara="1" wrap="square" lIns="91425" tIns="91425" rIns="91425" bIns="91425" anchor="ctr" anchorCtr="0">
              <a:noAutofit/>
            </a:bodyPr>
            <a:lstStyle/>
            <a:p>
              <a:pPr marL="0" marR="0" lvl="0" indent="0" algn="r" rtl="1">
                <a:lnSpc>
                  <a:spcPct val="100000"/>
                </a:lnSpc>
                <a:spcBef>
                  <a:spcPts val="0"/>
                </a:spcBef>
                <a:spcAft>
                  <a:spcPts val="0"/>
                </a:spcAft>
                <a:buClr>
                  <a:srgbClr val="000000"/>
                </a:buClr>
                <a:buSzPts val="1800"/>
                <a:buFont typeface="Arial"/>
                <a:buNone/>
              </a:pPr>
              <a:r>
                <a:rPr lang="en" sz="1800" b="1" i="0" u="none" strike="noStrike" cap="none">
                  <a:solidFill>
                    <a:schemeClr val="lt1"/>
                  </a:solidFill>
                  <a:latin typeface="Calibri"/>
                  <a:ea typeface="Calibri"/>
                  <a:cs typeface="Calibri"/>
                  <a:sym typeface="Calibri"/>
                </a:rPr>
                <a:t>79%</a:t>
              </a:r>
              <a:endParaRPr sz="1800" b="1" i="0" u="none" strike="noStrike" cap="none">
                <a:solidFill>
                  <a:schemeClr val="lt1"/>
                </a:solidFill>
                <a:latin typeface="Calibri"/>
                <a:ea typeface="Calibri"/>
                <a:cs typeface="Calibri"/>
                <a:sym typeface="Calibri"/>
              </a:endParaRPr>
            </a:p>
          </p:txBody>
        </p:sp>
        <p:sp>
          <p:nvSpPr>
            <p:cNvPr id="311" name="Google Shape;311;p9"/>
            <p:cNvSpPr/>
            <p:nvPr/>
          </p:nvSpPr>
          <p:spPr>
            <a:xfrm>
              <a:off x="2770765" y="2302574"/>
              <a:ext cx="190500" cy="189600"/>
            </a:xfrm>
            <a:prstGeom prst="ellipse">
              <a:avLst/>
            </a:prstGeom>
            <a:solidFill>
              <a:schemeClr val="accent5"/>
            </a:solidFill>
            <a:ln>
              <a:noFill/>
            </a:ln>
          </p:spPr>
          <p:txBody>
            <a:bodyPr spcFirstLastPara="1" wrap="square" lIns="91425" tIns="91425" rIns="91425" bIns="91425" anchor="ctr" anchorCtr="0">
              <a:noAutofit/>
            </a:bodyPr>
            <a:lstStyle/>
            <a:p>
              <a:pPr marL="0" marR="0" lvl="0" indent="0" algn="r" rtl="1">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312" name="Google Shape;312;p9"/>
          <p:cNvGrpSpPr/>
          <p:nvPr/>
        </p:nvGrpSpPr>
        <p:grpSpPr>
          <a:xfrm>
            <a:off x="2823513" y="3528657"/>
            <a:ext cx="1855200" cy="894331"/>
            <a:chOff x="1184494" y="3493925"/>
            <a:chExt cx="1855200" cy="894331"/>
          </a:xfrm>
        </p:grpSpPr>
        <p:sp>
          <p:nvSpPr>
            <p:cNvPr id="313" name="Google Shape;313;p9"/>
            <p:cNvSpPr txBox="1"/>
            <p:nvPr/>
          </p:nvSpPr>
          <p:spPr>
            <a:xfrm>
              <a:off x="1184494" y="3923056"/>
              <a:ext cx="1855200" cy="465200"/>
            </a:xfrm>
            <a:prstGeom prst="rect">
              <a:avLst/>
            </a:prstGeom>
            <a:noFill/>
            <a:ln>
              <a:noFill/>
            </a:ln>
          </p:spPr>
          <p:txBody>
            <a:bodyPr spcFirstLastPara="1" wrap="square" lIns="91425" tIns="91425" rIns="91425" bIns="91425" anchor="ctr" anchorCtr="0">
              <a:noAutofit/>
            </a:bodyPr>
            <a:lstStyle/>
            <a:p>
              <a:pPr marL="0" marR="0" lvl="0" indent="0" algn="r" rtl="1">
                <a:lnSpc>
                  <a:spcPct val="100000"/>
                </a:lnSpc>
                <a:spcBef>
                  <a:spcPts val="0"/>
                </a:spcBef>
                <a:spcAft>
                  <a:spcPts val="0"/>
                </a:spcAft>
                <a:buClr>
                  <a:srgbClr val="000000"/>
                </a:buClr>
                <a:buSzPts val="1800"/>
                <a:buFont typeface="Arial"/>
                <a:buNone/>
              </a:pPr>
              <a:r>
                <a:rPr lang="en" sz="1800" b="0" i="0" u="none" strike="noStrike" cap="none">
                  <a:solidFill>
                    <a:schemeClr val="lt1"/>
                  </a:solidFill>
                  <a:latin typeface="Calibri"/>
                  <a:ea typeface="Calibri"/>
                  <a:cs typeface="Calibri"/>
                  <a:sym typeface="Calibri"/>
                </a:rPr>
                <a:t>מהרוכבים לא חבשו קסדה</a:t>
              </a:r>
              <a:endParaRPr sz="1800" b="0" i="0" u="none" strike="noStrike" cap="none">
                <a:solidFill>
                  <a:schemeClr val="lt1"/>
                </a:solidFill>
                <a:latin typeface="Calibri"/>
                <a:ea typeface="Calibri"/>
                <a:cs typeface="Calibri"/>
                <a:sym typeface="Calibri"/>
              </a:endParaRPr>
            </a:p>
          </p:txBody>
        </p:sp>
        <p:sp>
          <p:nvSpPr>
            <p:cNvPr id="314" name="Google Shape;314;p9"/>
            <p:cNvSpPr txBox="1"/>
            <p:nvPr/>
          </p:nvSpPr>
          <p:spPr>
            <a:xfrm>
              <a:off x="2006818" y="3493925"/>
              <a:ext cx="675600" cy="3249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r" rtl="1">
                <a:lnSpc>
                  <a:spcPct val="100000"/>
                </a:lnSpc>
                <a:spcBef>
                  <a:spcPts val="0"/>
                </a:spcBef>
                <a:spcAft>
                  <a:spcPts val="0"/>
                </a:spcAft>
                <a:buClr>
                  <a:srgbClr val="000000"/>
                </a:buClr>
                <a:buSzPts val="1800"/>
                <a:buFont typeface="Arial"/>
                <a:buNone/>
              </a:pPr>
              <a:r>
                <a:rPr lang="en" sz="1800" b="1" i="0" u="none" strike="noStrike" cap="none">
                  <a:solidFill>
                    <a:schemeClr val="lt1"/>
                  </a:solidFill>
                  <a:latin typeface="Calibri"/>
                  <a:ea typeface="Calibri"/>
                  <a:cs typeface="Calibri"/>
                  <a:sym typeface="Calibri"/>
                </a:rPr>
                <a:t>64%</a:t>
              </a:r>
              <a:endParaRPr sz="1800" b="1" i="0" u="none" strike="noStrike" cap="none">
                <a:solidFill>
                  <a:schemeClr val="lt1"/>
                </a:solidFill>
                <a:latin typeface="Calibri"/>
                <a:ea typeface="Calibri"/>
                <a:cs typeface="Calibri"/>
                <a:sym typeface="Calibri"/>
              </a:endParaRPr>
            </a:p>
          </p:txBody>
        </p:sp>
        <p:sp>
          <p:nvSpPr>
            <p:cNvPr id="315" name="Google Shape;315;p9"/>
            <p:cNvSpPr/>
            <p:nvPr/>
          </p:nvSpPr>
          <p:spPr>
            <a:xfrm>
              <a:off x="2754717" y="3575401"/>
              <a:ext cx="190500" cy="189600"/>
            </a:xfrm>
            <a:prstGeom prst="ellipse">
              <a:avLst/>
            </a:prstGeom>
            <a:solidFill>
              <a:schemeClr val="accent4"/>
            </a:solidFill>
            <a:ln>
              <a:noFill/>
            </a:ln>
          </p:spPr>
          <p:txBody>
            <a:bodyPr spcFirstLastPara="1" wrap="square" lIns="91425" tIns="91425" rIns="91425" bIns="91425" anchor="ctr" anchorCtr="0">
              <a:noAutofit/>
            </a:bodyPr>
            <a:lstStyle/>
            <a:p>
              <a:pPr marL="0" marR="0" lvl="0" indent="0" algn="r" rtl="1">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316" name="Google Shape;316;p9"/>
          <p:cNvGrpSpPr/>
          <p:nvPr/>
        </p:nvGrpSpPr>
        <p:grpSpPr>
          <a:xfrm>
            <a:off x="734178" y="1022576"/>
            <a:ext cx="1855200" cy="765904"/>
            <a:chOff x="3450995" y="975914"/>
            <a:chExt cx="1855200" cy="765904"/>
          </a:xfrm>
        </p:grpSpPr>
        <p:sp>
          <p:nvSpPr>
            <p:cNvPr id="317" name="Google Shape;317;p9"/>
            <p:cNvSpPr txBox="1"/>
            <p:nvPr/>
          </p:nvSpPr>
          <p:spPr>
            <a:xfrm>
              <a:off x="3450995" y="1416918"/>
              <a:ext cx="1855200" cy="324900"/>
            </a:xfrm>
            <a:prstGeom prst="rect">
              <a:avLst/>
            </a:prstGeom>
            <a:noFill/>
            <a:ln>
              <a:noFill/>
            </a:ln>
          </p:spPr>
          <p:txBody>
            <a:bodyPr spcFirstLastPara="1" wrap="square" lIns="91425" tIns="91425" rIns="91425" bIns="91425" anchor="ctr" anchorCtr="0">
              <a:noAutofit/>
            </a:bodyPr>
            <a:lstStyle/>
            <a:p>
              <a:pPr marL="0" marR="0" lvl="0" indent="0" algn="r" rtl="1">
                <a:lnSpc>
                  <a:spcPct val="100000"/>
                </a:lnSpc>
                <a:spcBef>
                  <a:spcPts val="0"/>
                </a:spcBef>
                <a:spcAft>
                  <a:spcPts val="0"/>
                </a:spcAft>
                <a:buClr>
                  <a:srgbClr val="000000"/>
                </a:buClr>
                <a:buSzPts val="1800"/>
                <a:buFont typeface="Arial"/>
                <a:buNone/>
              </a:pPr>
              <a:r>
                <a:rPr lang="en" sz="1800" b="0" i="0" u="none" strike="noStrike" cap="none">
                  <a:solidFill>
                    <a:schemeClr val="lt1"/>
                  </a:solidFill>
                  <a:latin typeface="Calibri"/>
                  <a:ea typeface="Calibri"/>
                  <a:cs typeface="Calibri"/>
                  <a:sym typeface="Calibri"/>
                </a:rPr>
                <a:t>רוכבים עם אוזניות</a:t>
              </a:r>
              <a:endParaRPr sz="1800" b="0" i="0" u="none" strike="noStrike" cap="none">
                <a:solidFill>
                  <a:schemeClr val="lt1"/>
                </a:solidFill>
                <a:latin typeface="Calibri"/>
                <a:ea typeface="Calibri"/>
                <a:cs typeface="Calibri"/>
                <a:sym typeface="Calibri"/>
              </a:endParaRPr>
            </a:p>
          </p:txBody>
        </p:sp>
        <p:sp>
          <p:nvSpPr>
            <p:cNvPr id="318" name="Google Shape;318;p9"/>
            <p:cNvSpPr txBox="1"/>
            <p:nvPr/>
          </p:nvSpPr>
          <p:spPr>
            <a:xfrm>
              <a:off x="4366941" y="975914"/>
              <a:ext cx="675600" cy="324900"/>
            </a:xfrm>
            <a:prstGeom prst="rect">
              <a:avLst/>
            </a:prstGeom>
            <a:solidFill>
              <a:schemeClr val="dk1"/>
            </a:solidFill>
            <a:ln>
              <a:noFill/>
            </a:ln>
          </p:spPr>
          <p:txBody>
            <a:bodyPr spcFirstLastPara="1" wrap="square" lIns="91425" tIns="91425" rIns="91425" bIns="91425" anchor="ctr" anchorCtr="0">
              <a:noAutofit/>
            </a:bodyPr>
            <a:lstStyle/>
            <a:p>
              <a:pPr marL="0" marR="0" lvl="0" indent="0" algn="r" rtl="1">
                <a:lnSpc>
                  <a:spcPct val="100000"/>
                </a:lnSpc>
                <a:spcBef>
                  <a:spcPts val="0"/>
                </a:spcBef>
                <a:spcAft>
                  <a:spcPts val="0"/>
                </a:spcAft>
                <a:buClr>
                  <a:srgbClr val="000000"/>
                </a:buClr>
                <a:buSzPts val="1800"/>
                <a:buFont typeface="Arial"/>
                <a:buNone/>
              </a:pPr>
              <a:r>
                <a:rPr lang="en" sz="1800" b="1" i="0" u="none" strike="noStrike" cap="none">
                  <a:solidFill>
                    <a:schemeClr val="lt1"/>
                  </a:solidFill>
                  <a:latin typeface="Calibri"/>
                  <a:ea typeface="Calibri"/>
                  <a:cs typeface="Calibri"/>
                  <a:sym typeface="Calibri"/>
                </a:rPr>
                <a:t>18%</a:t>
              </a:r>
              <a:endParaRPr sz="1800" b="1" i="0" u="none" strike="noStrike" cap="none">
                <a:solidFill>
                  <a:schemeClr val="lt1"/>
                </a:solidFill>
                <a:latin typeface="Calibri"/>
                <a:ea typeface="Calibri"/>
                <a:cs typeface="Calibri"/>
                <a:sym typeface="Calibri"/>
              </a:endParaRPr>
            </a:p>
          </p:txBody>
        </p:sp>
        <p:sp>
          <p:nvSpPr>
            <p:cNvPr id="319" name="Google Shape;319;p9"/>
            <p:cNvSpPr/>
            <p:nvPr/>
          </p:nvSpPr>
          <p:spPr>
            <a:xfrm>
              <a:off x="5115695" y="1043564"/>
              <a:ext cx="190500" cy="189600"/>
            </a:xfrm>
            <a:prstGeom prst="ellipse">
              <a:avLst/>
            </a:prstGeom>
            <a:solidFill>
              <a:schemeClr val="dk1"/>
            </a:solidFill>
            <a:ln>
              <a:noFill/>
            </a:ln>
          </p:spPr>
          <p:txBody>
            <a:bodyPr spcFirstLastPara="1" wrap="square" lIns="91425" tIns="91425" rIns="91425" bIns="91425" anchor="ctr" anchorCtr="0">
              <a:noAutofit/>
            </a:bodyPr>
            <a:lstStyle/>
            <a:p>
              <a:pPr marL="0" marR="0" lvl="0" indent="0" algn="r" rtl="1">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320" name="Google Shape;320;p9"/>
          <p:cNvGrpSpPr/>
          <p:nvPr/>
        </p:nvGrpSpPr>
        <p:grpSpPr>
          <a:xfrm>
            <a:off x="734178" y="2281586"/>
            <a:ext cx="1855200" cy="991374"/>
            <a:chOff x="3450995" y="2234924"/>
            <a:chExt cx="1855200" cy="991374"/>
          </a:xfrm>
        </p:grpSpPr>
        <p:sp>
          <p:nvSpPr>
            <p:cNvPr id="321" name="Google Shape;321;p9"/>
            <p:cNvSpPr txBox="1"/>
            <p:nvPr/>
          </p:nvSpPr>
          <p:spPr>
            <a:xfrm>
              <a:off x="3450995" y="2642815"/>
              <a:ext cx="1855200" cy="583483"/>
            </a:xfrm>
            <a:prstGeom prst="rect">
              <a:avLst/>
            </a:prstGeom>
            <a:noFill/>
            <a:ln>
              <a:noFill/>
            </a:ln>
          </p:spPr>
          <p:txBody>
            <a:bodyPr spcFirstLastPara="1" wrap="square" lIns="91425" tIns="91425" rIns="91425" bIns="91425" anchor="ctr" anchorCtr="0">
              <a:noAutofit/>
            </a:bodyPr>
            <a:lstStyle/>
            <a:p>
              <a:pPr marL="0" marR="0" lvl="0" indent="0" algn="r" rtl="1">
                <a:lnSpc>
                  <a:spcPct val="100000"/>
                </a:lnSpc>
                <a:spcBef>
                  <a:spcPts val="0"/>
                </a:spcBef>
                <a:spcAft>
                  <a:spcPts val="0"/>
                </a:spcAft>
                <a:buClr>
                  <a:srgbClr val="000000"/>
                </a:buClr>
                <a:buSzPts val="1800"/>
                <a:buFont typeface="Arial"/>
                <a:buNone/>
              </a:pPr>
              <a:r>
                <a:rPr lang="en" sz="1800" b="0" i="0" u="none" strike="noStrike" cap="none">
                  <a:solidFill>
                    <a:schemeClr val="lt1"/>
                  </a:solidFill>
                  <a:latin typeface="Calibri"/>
                  <a:ea typeface="Calibri"/>
                  <a:cs typeface="Calibri"/>
                  <a:sym typeface="Calibri"/>
                </a:rPr>
                <a:t>מהרוכבים התעסקו בטלפון הסלולרי</a:t>
              </a:r>
              <a:endParaRPr sz="1800" b="0" i="0" u="none" strike="noStrike" cap="none">
                <a:solidFill>
                  <a:schemeClr val="lt1"/>
                </a:solidFill>
                <a:latin typeface="Calibri"/>
                <a:ea typeface="Calibri"/>
                <a:cs typeface="Calibri"/>
                <a:sym typeface="Calibri"/>
              </a:endParaRPr>
            </a:p>
          </p:txBody>
        </p:sp>
        <p:sp>
          <p:nvSpPr>
            <p:cNvPr id="322" name="Google Shape;322;p9"/>
            <p:cNvSpPr txBox="1"/>
            <p:nvPr/>
          </p:nvSpPr>
          <p:spPr>
            <a:xfrm>
              <a:off x="4366941" y="2234924"/>
              <a:ext cx="675600" cy="3249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r" rtl="1">
                <a:lnSpc>
                  <a:spcPct val="100000"/>
                </a:lnSpc>
                <a:spcBef>
                  <a:spcPts val="0"/>
                </a:spcBef>
                <a:spcAft>
                  <a:spcPts val="0"/>
                </a:spcAft>
                <a:buClr>
                  <a:srgbClr val="000000"/>
                </a:buClr>
                <a:buSzPts val="1800"/>
                <a:buFont typeface="Arial"/>
                <a:buNone/>
              </a:pPr>
              <a:r>
                <a:rPr lang="en" sz="1800" b="1" i="0" u="none" strike="noStrike" cap="none">
                  <a:solidFill>
                    <a:schemeClr val="lt1"/>
                  </a:solidFill>
                  <a:latin typeface="Calibri"/>
                  <a:ea typeface="Calibri"/>
                  <a:cs typeface="Calibri"/>
                  <a:sym typeface="Calibri"/>
                </a:rPr>
                <a:t>10%</a:t>
              </a:r>
              <a:endParaRPr sz="1800" b="1" i="0" u="none" strike="noStrike" cap="none">
                <a:solidFill>
                  <a:schemeClr val="lt1"/>
                </a:solidFill>
                <a:latin typeface="Calibri"/>
                <a:ea typeface="Calibri"/>
                <a:cs typeface="Calibri"/>
                <a:sym typeface="Calibri"/>
              </a:endParaRPr>
            </a:p>
          </p:txBody>
        </p:sp>
        <p:sp>
          <p:nvSpPr>
            <p:cNvPr id="323" name="Google Shape;323;p9"/>
            <p:cNvSpPr/>
            <p:nvPr/>
          </p:nvSpPr>
          <p:spPr>
            <a:xfrm>
              <a:off x="5115695" y="2277917"/>
              <a:ext cx="190500" cy="189600"/>
            </a:xfrm>
            <a:prstGeom prst="ellipse">
              <a:avLst/>
            </a:prstGeom>
            <a:solidFill>
              <a:schemeClr val="accent1"/>
            </a:solidFill>
            <a:ln>
              <a:noFill/>
            </a:ln>
          </p:spPr>
          <p:txBody>
            <a:bodyPr spcFirstLastPara="1" wrap="square" lIns="91425" tIns="91425" rIns="91425" bIns="91425" anchor="ctr" anchorCtr="0">
              <a:noAutofit/>
            </a:bodyPr>
            <a:lstStyle/>
            <a:p>
              <a:pPr marL="0" marR="0" lvl="0" indent="0" algn="r" rtl="1">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324" name="Google Shape;324;p9"/>
          <p:cNvGrpSpPr/>
          <p:nvPr/>
        </p:nvGrpSpPr>
        <p:grpSpPr>
          <a:xfrm>
            <a:off x="734178" y="3540587"/>
            <a:ext cx="1855200" cy="1024542"/>
            <a:chOff x="3450995" y="3493925"/>
            <a:chExt cx="1855200" cy="1024542"/>
          </a:xfrm>
        </p:grpSpPr>
        <p:sp>
          <p:nvSpPr>
            <p:cNvPr id="325" name="Google Shape;325;p9"/>
            <p:cNvSpPr txBox="1"/>
            <p:nvPr/>
          </p:nvSpPr>
          <p:spPr>
            <a:xfrm>
              <a:off x="3450995" y="3930739"/>
              <a:ext cx="1855200" cy="587728"/>
            </a:xfrm>
            <a:prstGeom prst="rect">
              <a:avLst/>
            </a:prstGeom>
            <a:noFill/>
            <a:ln>
              <a:noFill/>
            </a:ln>
          </p:spPr>
          <p:txBody>
            <a:bodyPr spcFirstLastPara="1" wrap="square" lIns="91425" tIns="91425" rIns="91425" bIns="91425" anchor="ctr" anchorCtr="0">
              <a:noAutofit/>
            </a:bodyPr>
            <a:lstStyle/>
            <a:p>
              <a:pPr marL="0" marR="0" lvl="0" indent="0" algn="r" rtl="1">
                <a:lnSpc>
                  <a:spcPct val="100000"/>
                </a:lnSpc>
                <a:spcBef>
                  <a:spcPts val="0"/>
                </a:spcBef>
                <a:spcAft>
                  <a:spcPts val="0"/>
                </a:spcAft>
                <a:buClr>
                  <a:srgbClr val="000000"/>
                </a:buClr>
                <a:buSzPts val="1800"/>
                <a:buFont typeface="Arial"/>
                <a:buNone/>
              </a:pPr>
              <a:r>
                <a:rPr lang="en" sz="1800" b="0" i="0" u="none" strike="noStrike" cap="none">
                  <a:solidFill>
                    <a:schemeClr val="lt1"/>
                  </a:solidFill>
                  <a:latin typeface="Calibri"/>
                  <a:ea typeface="Calibri"/>
                  <a:cs typeface="Calibri"/>
                  <a:sym typeface="Calibri"/>
                </a:rPr>
                <a:t>מהרוכבים מרכיבים נוסע נוסף</a:t>
              </a:r>
              <a:endParaRPr sz="1800" b="0" i="0" u="none" strike="noStrike" cap="none">
                <a:solidFill>
                  <a:schemeClr val="lt1"/>
                </a:solidFill>
                <a:latin typeface="Calibri"/>
                <a:ea typeface="Calibri"/>
                <a:cs typeface="Calibri"/>
                <a:sym typeface="Calibri"/>
              </a:endParaRPr>
            </a:p>
          </p:txBody>
        </p:sp>
        <p:sp>
          <p:nvSpPr>
            <p:cNvPr id="326" name="Google Shape;326;p9"/>
            <p:cNvSpPr txBox="1"/>
            <p:nvPr/>
          </p:nvSpPr>
          <p:spPr>
            <a:xfrm>
              <a:off x="4378595" y="3493925"/>
              <a:ext cx="675600" cy="324900"/>
            </a:xfrm>
            <a:prstGeom prst="rect">
              <a:avLst/>
            </a:prstGeom>
            <a:solidFill>
              <a:schemeClr val="accent6"/>
            </a:solidFill>
            <a:ln>
              <a:noFill/>
            </a:ln>
          </p:spPr>
          <p:txBody>
            <a:bodyPr spcFirstLastPara="1" wrap="square" lIns="91425" tIns="91425" rIns="91425" bIns="91425" anchor="ctr" anchorCtr="0">
              <a:noAutofit/>
            </a:bodyPr>
            <a:lstStyle/>
            <a:p>
              <a:pPr marL="0" marR="0" lvl="0" indent="0" algn="r" rtl="1">
                <a:lnSpc>
                  <a:spcPct val="100000"/>
                </a:lnSpc>
                <a:spcBef>
                  <a:spcPts val="0"/>
                </a:spcBef>
                <a:spcAft>
                  <a:spcPts val="0"/>
                </a:spcAft>
                <a:buClr>
                  <a:srgbClr val="000000"/>
                </a:buClr>
                <a:buSzPts val="1800"/>
                <a:buFont typeface="Arial"/>
                <a:buNone/>
              </a:pPr>
              <a:r>
                <a:rPr lang="en" sz="1800" b="1" i="0" u="none" strike="noStrike" cap="none">
                  <a:solidFill>
                    <a:schemeClr val="lt1"/>
                  </a:solidFill>
                  <a:latin typeface="Calibri"/>
                  <a:ea typeface="Calibri"/>
                  <a:cs typeface="Calibri"/>
                  <a:sym typeface="Calibri"/>
                </a:rPr>
                <a:t>10%</a:t>
              </a:r>
              <a:endParaRPr sz="1800" b="1" i="0" u="none" strike="noStrike" cap="none">
                <a:solidFill>
                  <a:schemeClr val="lt1"/>
                </a:solidFill>
                <a:latin typeface="Calibri"/>
                <a:ea typeface="Calibri"/>
                <a:cs typeface="Calibri"/>
                <a:sym typeface="Calibri"/>
              </a:endParaRPr>
            </a:p>
          </p:txBody>
        </p:sp>
        <p:sp>
          <p:nvSpPr>
            <p:cNvPr id="327" name="Google Shape;327;p9"/>
            <p:cNvSpPr/>
            <p:nvPr/>
          </p:nvSpPr>
          <p:spPr>
            <a:xfrm>
              <a:off x="5115695" y="3586368"/>
              <a:ext cx="190500" cy="189600"/>
            </a:xfrm>
            <a:prstGeom prst="ellipse">
              <a:avLst/>
            </a:prstGeom>
            <a:solidFill>
              <a:schemeClr val="accent6"/>
            </a:solidFill>
            <a:ln>
              <a:noFill/>
            </a:ln>
          </p:spPr>
          <p:txBody>
            <a:bodyPr spcFirstLastPara="1" wrap="square" lIns="91425" tIns="91425" rIns="91425" bIns="91425" anchor="ctr" anchorCtr="0">
              <a:noAutofit/>
            </a:bodyPr>
            <a:lstStyle/>
            <a:p>
              <a:pPr marL="0" marR="0" lvl="0" indent="0" algn="r" rtl="1">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sp>
        <p:nvSpPr>
          <p:cNvPr id="328" name="Google Shape;328;p9"/>
          <p:cNvSpPr txBox="1"/>
          <p:nvPr/>
        </p:nvSpPr>
        <p:spPr>
          <a:xfrm>
            <a:off x="0" y="4745806"/>
            <a:ext cx="1280160" cy="426308"/>
          </a:xfrm>
          <a:prstGeom prst="rect">
            <a:avLst/>
          </a:prstGeom>
          <a:noFill/>
          <a:ln>
            <a:noFill/>
          </a:ln>
        </p:spPr>
        <p:txBody>
          <a:bodyPr spcFirstLastPara="1" wrap="square" lIns="91425" tIns="91425" rIns="91425" bIns="91425" anchor="t" anchorCtr="0">
            <a:noAutofit/>
          </a:bodyPr>
          <a:lstStyle/>
          <a:p>
            <a:pPr marL="0" marR="0" lvl="0" indent="0" algn="r" rtl="1">
              <a:lnSpc>
                <a:spcPct val="115000"/>
              </a:lnSpc>
              <a:spcBef>
                <a:spcPts val="0"/>
              </a:spcBef>
              <a:spcAft>
                <a:spcPts val="1600"/>
              </a:spcAft>
              <a:buClr>
                <a:srgbClr val="000000"/>
              </a:buClr>
              <a:buSzPts val="1050"/>
              <a:buFont typeface="Arial"/>
              <a:buNone/>
            </a:pPr>
            <a:r>
              <a:rPr lang="en" sz="1050" b="0" i="0" u="none" strike="noStrike" cap="none">
                <a:solidFill>
                  <a:srgbClr val="FFFFFF"/>
                </a:solidFill>
                <a:latin typeface="Calibri"/>
                <a:ea typeface="Calibri"/>
                <a:cs typeface="Calibri"/>
                <a:sym typeface="Calibri"/>
              </a:rPr>
              <a:t>מקור: עמותת אור ירוק</a:t>
            </a:r>
            <a:endParaRPr sz="1050" b="0" i="0" u="none" strike="noStrike" cap="none">
              <a:solidFill>
                <a:srgbClr val="FFFFFF"/>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pic>
        <p:nvPicPr>
          <p:cNvPr id="333" name="Google Shape;333;p8"/>
          <p:cNvPicPr preferRelativeResize="0"/>
          <p:nvPr/>
        </p:nvPicPr>
        <p:blipFill rotWithShape="1">
          <a:blip r:embed="rId3">
            <a:alphaModFix/>
          </a:blip>
          <a:srcRect/>
          <a:stretch/>
        </p:blipFill>
        <p:spPr>
          <a:xfrm>
            <a:off x="128036" y="1402257"/>
            <a:ext cx="6952127" cy="960453"/>
          </a:xfrm>
          <a:prstGeom prst="rect">
            <a:avLst/>
          </a:prstGeom>
          <a:noFill/>
          <a:ln>
            <a:noFill/>
          </a:ln>
        </p:spPr>
      </p:pic>
      <p:pic>
        <p:nvPicPr>
          <p:cNvPr id="334" name="Google Shape;334;p8"/>
          <p:cNvPicPr preferRelativeResize="0"/>
          <p:nvPr/>
        </p:nvPicPr>
        <p:blipFill rotWithShape="1">
          <a:blip r:embed="rId4">
            <a:alphaModFix/>
          </a:blip>
          <a:srcRect/>
          <a:stretch/>
        </p:blipFill>
        <p:spPr>
          <a:xfrm>
            <a:off x="225573" y="3846428"/>
            <a:ext cx="6707292" cy="872908"/>
          </a:xfrm>
          <a:prstGeom prst="rect">
            <a:avLst/>
          </a:prstGeom>
          <a:noFill/>
          <a:ln>
            <a:noFill/>
          </a:ln>
        </p:spPr>
      </p:pic>
      <p:pic>
        <p:nvPicPr>
          <p:cNvPr id="335" name="Google Shape;335;p8"/>
          <p:cNvPicPr preferRelativeResize="0"/>
          <p:nvPr/>
        </p:nvPicPr>
        <p:blipFill rotWithShape="1">
          <a:blip r:embed="rId5">
            <a:alphaModFix/>
          </a:blip>
          <a:srcRect/>
          <a:stretch/>
        </p:blipFill>
        <p:spPr>
          <a:xfrm>
            <a:off x="3511419" y="176001"/>
            <a:ext cx="5369067" cy="1065108"/>
          </a:xfrm>
          <a:prstGeom prst="rect">
            <a:avLst/>
          </a:prstGeom>
          <a:noFill/>
          <a:ln>
            <a:noFill/>
          </a:ln>
        </p:spPr>
      </p:pic>
      <p:pic>
        <p:nvPicPr>
          <p:cNvPr id="336" name="Google Shape;336;p8"/>
          <p:cNvPicPr preferRelativeResize="0"/>
          <p:nvPr/>
        </p:nvPicPr>
        <p:blipFill rotWithShape="1">
          <a:blip r:embed="rId6">
            <a:alphaModFix/>
          </a:blip>
          <a:srcRect/>
          <a:stretch/>
        </p:blipFill>
        <p:spPr>
          <a:xfrm>
            <a:off x="2173194" y="2523858"/>
            <a:ext cx="6707292" cy="1161422"/>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10"/>
          <p:cNvSpPr txBox="1">
            <a:spLocks noGrp="1"/>
          </p:cNvSpPr>
          <p:nvPr>
            <p:ph type="title"/>
          </p:nvPr>
        </p:nvSpPr>
        <p:spPr>
          <a:xfrm>
            <a:off x="1108296" y="184540"/>
            <a:ext cx="7717500" cy="572700"/>
          </a:xfrm>
          <a:prstGeom prst="rect">
            <a:avLst/>
          </a:prstGeom>
          <a:noFill/>
          <a:ln>
            <a:noFill/>
          </a:ln>
        </p:spPr>
        <p:txBody>
          <a:bodyPr spcFirstLastPara="1" wrap="square" lIns="91425" tIns="91425" rIns="91425" bIns="91425" anchor="t" anchorCtr="0">
            <a:noAutofit/>
          </a:bodyPr>
          <a:lstStyle/>
          <a:p>
            <a:pPr marL="0" lvl="0" indent="0" algn="r" rtl="1">
              <a:lnSpc>
                <a:spcPct val="100000"/>
              </a:lnSpc>
              <a:spcBef>
                <a:spcPts val="0"/>
              </a:spcBef>
              <a:spcAft>
                <a:spcPts val="0"/>
              </a:spcAft>
              <a:buSzPts val="2400"/>
              <a:buNone/>
            </a:pPr>
            <a:r>
              <a:rPr lang="en" sz="2400">
                <a:latin typeface="Calibri"/>
                <a:ea typeface="Calibri"/>
                <a:cs typeface="Calibri"/>
                <a:sym typeface="Calibri"/>
              </a:rPr>
              <a:t>למי זה לא קרה?</a:t>
            </a:r>
            <a:endParaRPr sz="2800" b="1">
              <a:latin typeface="Calibri"/>
              <a:ea typeface="Calibri"/>
              <a:cs typeface="Calibri"/>
              <a:sym typeface="Calibri"/>
            </a:endParaRPr>
          </a:p>
        </p:txBody>
      </p:sp>
      <p:pic>
        <p:nvPicPr>
          <p:cNvPr id="342" name="Google Shape;342;p10" descr="תיעוד תאונת דרכים קטלנית - נהג רכב מעיף קורקינט באויר. התאונה ארעה בראשל&quot;צ. הרוכב על הקורקינט החשמלי יצא בחיים. נהג הקורקינט נהג בניגוד לכיוון התנועה" title="תאונת דרכים קטלנית - נהג רכב מעיף קורקינט חשמלי באויר">
            <a:hlinkClick r:id="rId3"/>
          </p:cNvPr>
          <p:cNvPicPr preferRelativeResize="0"/>
          <p:nvPr/>
        </p:nvPicPr>
        <p:blipFill>
          <a:blip r:embed="rId4">
            <a:alphaModFix/>
          </a:blip>
          <a:stretch>
            <a:fillRect/>
          </a:stretch>
        </p:blipFill>
        <p:spPr>
          <a:xfrm>
            <a:off x="2286000" y="857240"/>
            <a:ext cx="4572000" cy="34290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42"/>
                                        </p:tgtEl>
                                        <p:attrNameLst>
                                          <p:attrName>style.visibility</p:attrName>
                                        </p:attrNameLst>
                                      </p:cBhvr>
                                      <p:to>
                                        <p:strVal val="visible"/>
                                      </p:to>
                                    </p:set>
                                    <p:animEffect transition="in" filter="fade">
                                      <p:cBhvr>
                                        <p:cTn id="7" dur="1000"/>
                                        <p:tgtEl>
                                          <p:spTgt spid="3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grpSp>
        <p:nvGrpSpPr>
          <p:cNvPr id="347" name="Google Shape;347;p11"/>
          <p:cNvGrpSpPr/>
          <p:nvPr/>
        </p:nvGrpSpPr>
        <p:grpSpPr>
          <a:xfrm>
            <a:off x="4540225" y="1455987"/>
            <a:ext cx="3550200" cy="633588"/>
            <a:chOff x="4873250" y="1455987"/>
            <a:chExt cx="3550200" cy="633588"/>
          </a:xfrm>
        </p:grpSpPr>
        <p:sp>
          <p:nvSpPr>
            <p:cNvPr id="348" name="Google Shape;348;p11"/>
            <p:cNvSpPr txBox="1"/>
            <p:nvPr/>
          </p:nvSpPr>
          <p:spPr>
            <a:xfrm>
              <a:off x="5665249" y="1472175"/>
              <a:ext cx="2758200" cy="2925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ctr" rtl="1">
                <a:lnSpc>
                  <a:spcPct val="100000"/>
                </a:lnSpc>
                <a:spcBef>
                  <a:spcPts val="0"/>
                </a:spcBef>
                <a:spcAft>
                  <a:spcPts val="0"/>
                </a:spcAft>
                <a:buClr>
                  <a:srgbClr val="000000"/>
                </a:buClr>
                <a:buSzPts val="1800"/>
                <a:buFont typeface="Arial"/>
                <a:buNone/>
              </a:pPr>
              <a:r>
                <a:rPr lang="en" sz="1800">
                  <a:solidFill>
                    <a:schemeClr val="dk1"/>
                  </a:solidFill>
                  <a:latin typeface="Calibri"/>
                  <a:ea typeface="Calibri"/>
                  <a:cs typeface="Calibri"/>
                  <a:sym typeface="Calibri"/>
                </a:rPr>
                <a:t>חוסר באכיפה</a:t>
              </a:r>
              <a:endParaRPr/>
            </a:p>
          </p:txBody>
        </p:sp>
        <p:sp>
          <p:nvSpPr>
            <p:cNvPr id="349" name="Google Shape;349;p11"/>
            <p:cNvSpPr txBox="1"/>
            <p:nvPr/>
          </p:nvSpPr>
          <p:spPr>
            <a:xfrm>
              <a:off x="5665250" y="1764675"/>
              <a:ext cx="2758200" cy="3249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Ubuntu"/>
                <a:ea typeface="Ubuntu"/>
                <a:cs typeface="Ubuntu"/>
                <a:sym typeface="Ubuntu"/>
              </a:endParaRPr>
            </a:p>
          </p:txBody>
        </p:sp>
        <p:sp>
          <p:nvSpPr>
            <p:cNvPr id="350" name="Google Shape;350;p11"/>
            <p:cNvSpPr txBox="1"/>
            <p:nvPr/>
          </p:nvSpPr>
          <p:spPr>
            <a:xfrm>
              <a:off x="4873250" y="1455987"/>
              <a:ext cx="675600" cy="324900"/>
            </a:xfrm>
            <a:prstGeom prst="rect">
              <a:avLst/>
            </a:prstGeom>
            <a:solidFill>
              <a:schemeClr val="accent5"/>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0" i="0" u="none" strike="noStrike" cap="none">
                  <a:solidFill>
                    <a:schemeClr val="lt1"/>
                  </a:solidFill>
                  <a:latin typeface="Krona One"/>
                  <a:ea typeface="Krona One"/>
                  <a:cs typeface="Krona One"/>
                  <a:sym typeface="Krona One"/>
                </a:rPr>
                <a:t>01</a:t>
              </a:r>
              <a:endParaRPr sz="1200" b="0" i="0" u="none" strike="noStrike" cap="none">
                <a:solidFill>
                  <a:schemeClr val="lt1"/>
                </a:solidFill>
                <a:latin typeface="Krona One"/>
                <a:ea typeface="Krona One"/>
                <a:cs typeface="Krona One"/>
                <a:sym typeface="Krona One"/>
              </a:endParaRPr>
            </a:p>
          </p:txBody>
        </p:sp>
      </p:grpSp>
      <p:grpSp>
        <p:nvGrpSpPr>
          <p:cNvPr id="351" name="Google Shape;351;p11"/>
          <p:cNvGrpSpPr/>
          <p:nvPr/>
        </p:nvGrpSpPr>
        <p:grpSpPr>
          <a:xfrm>
            <a:off x="4540225" y="2521274"/>
            <a:ext cx="3550200" cy="633589"/>
            <a:chOff x="4873250" y="2521274"/>
            <a:chExt cx="3550200" cy="633589"/>
          </a:xfrm>
        </p:grpSpPr>
        <p:sp>
          <p:nvSpPr>
            <p:cNvPr id="352" name="Google Shape;352;p11"/>
            <p:cNvSpPr txBox="1"/>
            <p:nvPr/>
          </p:nvSpPr>
          <p:spPr>
            <a:xfrm>
              <a:off x="5665249" y="2537463"/>
              <a:ext cx="2758200" cy="2925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ctr" rtl="1">
                <a:lnSpc>
                  <a:spcPct val="100000"/>
                </a:lnSpc>
                <a:spcBef>
                  <a:spcPts val="0"/>
                </a:spcBef>
                <a:spcAft>
                  <a:spcPts val="0"/>
                </a:spcAft>
                <a:buClr>
                  <a:srgbClr val="000000"/>
                </a:buClr>
                <a:buSzPts val="1800"/>
                <a:buFont typeface="Arial"/>
                <a:buNone/>
              </a:pPr>
              <a:r>
                <a:rPr lang="en" sz="1800">
                  <a:solidFill>
                    <a:schemeClr val="dk1"/>
                  </a:solidFill>
                  <a:latin typeface="Calibri"/>
                  <a:ea typeface="Calibri"/>
                  <a:cs typeface="Calibri"/>
                  <a:sym typeface="Calibri"/>
                </a:rPr>
                <a:t>תאונות דרכים</a:t>
              </a:r>
              <a:endParaRPr sz="1800" b="0" i="0" u="none" strike="noStrike" cap="none">
                <a:solidFill>
                  <a:schemeClr val="dk1"/>
                </a:solidFill>
                <a:latin typeface="Calibri"/>
                <a:ea typeface="Calibri"/>
                <a:cs typeface="Calibri"/>
                <a:sym typeface="Calibri"/>
              </a:endParaRPr>
            </a:p>
          </p:txBody>
        </p:sp>
        <p:sp>
          <p:nvSpPr>
            <p:cNvPr id="353" name="Google Shape;353;p11"/>
            <p:cNvSpPr txBox="1"/>
            <p:nvPr/>
          </p:nvSpPr>
          <p:spPr>
            <a:xfrm>
              <a:off x="5665250" y="2829963"/>
              <a:ext cx="2758200" cy="3249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Ubuntu"/>
                <a:ea typeface="Ubuntu"/>
                <a:cs typeface="Ubuntu"/>
                <a:sym typeface="Ubuntu"/>
              </a:endParaRPr>
            </a:p>
          </p:txBody>
        </p:sp>
        <p:sp>
          <p:nvSpPr>
            <p:cNvPr id="354" name="Google Shape;354;p11"/>
            <p:cNvSpPr txBox="1"/>
            <p:nvPr/>
          </p:nvSpPr>
          <p:spPr>
            <a:xfrm>
              <a:off x="4873250" y="2521274"/>
              <a:ext cx="675600" cy="324900"/>
            </a:xfrm>
            <a:prstGeom prst="rect">
              <a:avLst/>
            </a:prstGeom>
            <a:solidFill>
              <a:schemeClr val="dk1"/>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0" i="0" u="none" strike="noStrike" cap="none">
                  <a:solidFill>
                    <a:schemeClr val="lt1"/>
                  </a:solidFill>
                  <a:latin typeface="Krona One"/>
                  <a:ea typeface="Krona One"/>
                  <a:cs typeface="Krona One"/>
                  <a:sym typeface="Krona One"/>
                </a:rPr>
                <a:t>02</a:t>
              </a:r>
              <a:endParaRPr sz="1200" b="0" i="0" u="none" strike="noStrike" cap="none">
                <a:solidFill>
                  <a:schemeClr val="lt1"/>
                </a:solidFill>
                <a:latin typeface="Krona One"/>
                <a:ea typeface="Krona One"/>
                <a:cs typeface="Krona One"/>
                <a:sym typeface="Krona One"/>
              </a:endParaRPr>
            </a:p>
          </p:txBody>
        </p:sp>
      </p:grpSp>
      <p:grpSp>
        <p:nvGrpSpPr>
          <p:cNvPr id="355" name="Google Shape;355;p11"/>
          <p:cNvGrpSpPr/>
          <p:nvPr/>
        </p:nvGrpSpPr>
        <p:grpSpPr>
          <a:xfrm>
            <a:off x="4540225" y="3586562"/>
            <a:ext cx="3550200" cy="633588"/>
            <a:chOff x="4873250" y="3586562"/>
            <a:chExt cx="3550200" cy="633588"/>
          </a:xfrm>
        </p:grpSpPr>
        <p:sp>
          <p:nvSpPr>
            <p:cNvPr id="356" name="Google Shape;356;p11"/>
            <p:cNvSpPr txBox="1"/>
            <p:nvPr/>
          </p:nvSpPr>
          <p:spPr>
            <a:xfrm>
              <a:off x="5665249" y="3602750"/>
              <a:ext cx="2758200" cy="2925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ctr" rtl="1">
                <a:lnSpc>
                  <a:spcPct val="100000"/>
                </a:lnSpc>
                <a:spcBef>
                  <a:spcPts val="0"/>
                </a:spcBef>
                <a:spcAft>
                  <a:spcPts val="0"/>
                </a:spcAft>
                <a:buClr>
                  <a:srgbClr val="000000"/>
                </a:buClr>
                <a:buSzPts val="1800"/>
                <a:buFont typeface="Arial"/>
                <a:buNone/>
              </a:pPr>
              <a:r>
                <a:rPr lang="en" sz="1800" b="0" i="0" u="none" strike="noStrike" cap="none">
                  <a:solidFill>
                    <a:schemeClr val="dk1"/>
                  </a:solidFill>
                  <a:latin typeface="Calibri"/>
                  <a:ea typeface="Calibri"/>
                  <a:cs typeface="Calibri"/>
                  <a:sym typeface="Calibri"/>
                </a:rPr>
                <a:t>עצבים וחוסר אמון</a:t>
              </a:r>
              <a:endParaRPr sz="1800" b="0" i="0" u="none" strike="noStrike" cap="none">
                <a:solidFill>
                  <a:schemeClr val="dk1"/>
                </a:solidFill>
                <a:latin typeface="Calibri"/>
                <a:ea typeface="Calibri"/>
                <a:cs typeface="Calibri"/>
                <a:sym typeface="Calibri"/>
              </a:endParaRPr>
            </a:p>
          </p:txBody>
        </p:sp>
        <p:sp>
          <p:nvSpPr>
            <p:cNvPr id="357" name="Google Shape;357;p11"/>
            <p:cNvSpPr txBox="1"/>
            <p:nvPr/>
          </p:nvSpPr>
          <p:spPr>
            <a:xfrm>
              <a:off x="5665250" y="3895250"/>
              <a:ext cx="2758200" cy="3249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Ubuntu"/>
                <a:ea typeface="Ubuntu"/>
                <a:cs typeface="Ubuntu"/>
                <a:sym typeface="Ubuntu"/>
              </a:endParaRPr>
            </a:p>
          </p:txBody>
        </p:sp>
        <p:sp>
          <p:nvSpPr>
            <p:cNvPr id="358" name="Google Shape;358;p11"/>
            <p:cNvSpPr txBox="1"/>
            <p:nvPr/>
          </p:nvSpPr>
          <p:spPr>
            <a:xfrm>
              <a:off x="4873250" y="3586562"/>
              <a:ext cx="675600" cy="324900"/>
            </a:xfrm>
            <a:prstGeom prst="rect">
              <a:avLst/>
            </a:prstGeom>
            <a:solidFill>
              <a:schemeClr val="accent6"/>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0" i="0" u="none" strike="noStrike" cap="none">
                  <a:solidFill>
                    <a:schemeClr val="lt1"/>
                  </a:solidFill>
                  <a:latin typeface="Krona One"/>
                  <a:ea typeface="Krona One"/>
                  <a:cs typeface="Krona One"/>
                  <a:sym typeface="Krona One"/>
                </a:rPr>
                <a:t>03</a:t>
              </a:r>
              <a:endParaRPr sz="1200" b="0" i="0" u="none" strike="noStrike" cap="none">
                <a:solidFill>
                  <a:schemeClr val="lt1"/>
                </a:solidFill>
                <a:latin typeface="Krona One"/>
                <a:ea typeface="Krona One"/>
                <a:cs typeface="Krona One"/>
                <a:sym typeface="Krona One"/>
              </a:endParaRPr>
            </a:p>
          </p:txBody>
        </p:sp>
      </p:grpSp>
      <p:sp>
        <p:nvSpPr>
          <p:cNvPr id="359" name="Google Shape;359;p11"/>
          <p:cNvSpPr/>
          <p:nvPr/>
        </p:nvSpPr>
        <p:spPr>
          <a:xfrm>
            <a:off x="1053513" y="1262313"/>
            <a:ext cx="712200" cy="712200"/>
          </a:xfrm>
          <a:prstGeom prst="ellipse">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0" name="Google Shape;360;p11"/>
          <p:cNvSpPr/>
          <p:nvPr/>
        </p:nvSpPr>
        <p:spPr>
          <a:xfrm>
            <a:off x="1053525" y="2327643"/>
            <a:ext cx="712200" cy="712200"/>
          </a:xfrm>
          <a:prstGeom prst="ellipse">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1" name="Google Shape;361;p11"/>
          <p:cNvSpPr/>
          <p:nvPr/>
        </p:nvSpPr>
        <p:spPr>
          <a:xfrm>
            <a:off x="1053516" y="3392875"/>
            <a:ext cx="712200" cy="712200"/>
          </a:xfrm>
          <a:prstGeom prst="ellipse">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362" name="Google Shape;362;p11"/>
          <p:cNvCxnSpPr>
            <a:stCxn id="359" idx="6"/>
            <a:endCxn id="350" idx="1"/>
          </p:cNvCxnSpPr>
          <p:nvPr/>
        </p:nvCxnSpPr>
        <p:spPr>
          <a:xfrm>
            <a:off x="1765713" y="1618413"/>
            <a:ext cx="2774400" cy="0"/>
          </a:xfrm>
          <a:prstGeom prst="straightConnector1">
            <a:avLst/>
          </a:prstGeom>
          <a:noFill/>
          <a:ln w="38100" cap="flat" cmpd="sng">
            <a:solidFill>
              <a:schemeClr val="dk2"/>
            </a:solidFill>
            <a:prstDash val="dash"/>
            <a:round/>
            <a:headEnd type="none" w="sm" len="sm"/>
            <a:tailEnd type="none" w="sm" len="sm"/>
          </a:ln>
        </p:spPr>
      </p:cxnSp>
      <p:cxnSp>
        <p:nvCxnSpPr>
          <p:cNvPr id="363" name="Google Shape;363;p11"/>
          <p:cNvCxnSpPr>
            <a:stCxn id="360" idx="6"/>
            <a:endCxn id="354" idx="1"/>
          </p:cNvCxnSpPr>
          <p:nvPr/>
        </p:nvCxnSpPr>
        <p:spPr>
          <a:xfrm>
            <a:off x="1765725" y="2683743"/>
            <a:ext cx="2774400" cy="0"/>
          </a:xfrm>
          <a:prstGeom prst="straightConnector1">
            <a:avLst/>
          </a:prstGeom>
          <a:noFill/>
          <a:ln w="38100" cap="flat" cmpd="sng">
            <a:solidFill>
              <a:schemeClr val="dk2"/>
            </a:solidFill>
            <a:prstDash val="dash"/>
            <a:round/>
            <a:headEnd type="none" w="sm" len="sm"/>
            <a:tailEnd type="none" w="sm" len="sm"/>
          </a:ln>
        </p:spPr>
      </p:cxnSp>
      <p:cxnSp>
        <p:nvCxnSpPr>
          <p:cNvPr id="364" name="Google Shape;364;p11"/>
          <p:cNvCxnSpPr>
            <a:stCxn id="361" idx="6"/>
            <a:endCxn id="358" idx="1"/>
          </p:cNvCxnSpPr>
          <p:nvPr/>
        </p:nvCxnSpPr>
        <p:spPr>
          <a:xfrm>
            <a:off x="1765716" y="3748975"/>
            <a:ext cx="2774400" cy="0"/>
          </a:xfrm>
          <a:prstGeom prst="straightConnector1">
            <a:avLst/>
          </a:prstGeom>
          <a:noFill/>
          <a:ln w="38100" cap="flat" cmpd="sng">
            <a:solidFill>
              <a:schemeClr val="dk2"/>
            </a:solidFill>
            <a:prstDash val="dash"/>
            <a:round/>
            <a:headEnd type="none" w="sm" len="sm"/>
            <a:tailEnd type="none" w="sm" len="sm"/>
          </a:ln>
        </p:spPr>
      </p:cxnSp>
      <p:sp>
        <p:nvSpPr>
          <p:cNvPr id="365" name="Google Shape;365;p11"/>
          <p:cNvSpPr txBox="1">
            <a:spLocks noGrp="1"/>
          </p:cNvSpPr>
          <p:nvPr>
            <p:ph type="title"/>
          </p:nvPr>
        </p:nvSpPr>
        <p:spPr>
          <a:xfrm>
            <a:off x="713225" y="389177"/>
            <a:ext cx="7717500" cy="572700"/>
          </a:xfrm>
          <a:prstGeom prst="rect">
            <a:avLst/>
          </a:prstGeom>
          <a:noFill/>
          <a:ln>
            <a:noFill/>
          </a:ln>
        </p:spPr>
        <p:txBody>
          <a:bodyPr spcFirstLastPara="1" wrap="square" lIns="91425" tIns="91425" rIns="91425" bIns="91425" anchor="ctr" anchorCtr="0">
            <a:noAutofit/>
          </a:bodyPr>
          <a:lstStyle/>
          <a:p>
            <a:pPr marL="0" lvl="0" indent="0" algn="r" rtl="1">
              <a:lnSpc>
                <a:spcPct val="100000"/>
              </a:lnSpc>
              <a:spcBef>
                <a:spcPts val="0"/>
              </a:spcBef>
              <a:spcAft>
                <a:spcPts val="0"/>
              </a:spcAft>
              <a:buSzPts val="2400"/>
              <a:buNone/>
            </a:pPr>
            <a:r>
              <a:rPr lang="en" sz="2800">
                <a:latin typeface="Calibri"/>
                <a:ea typeface="Calibri"/>
                <a:cs typeface="Calibri"/>
                <a:sym typeface="Calibri"/>
              </a:rPr>
              <a:t>אז מה הבעיה?</a:t>
            </a:r>
            <a:endParaRPr sz="2800">
              <a:latin typeface="Calibri"/>
              <a:ea typeface="Calibri"/>
              <a:cs typeface="Calibri"/>
              <a:sym typeface="Calibri"/>
            </a:endParaRPr>
          </a:p>
        </p:txBody>
      </p:sp>
      <p:pic>
        <p:nvPicPr>
          <p:cNvPr id="366" name="Google Shape;366;p11"/>
          <p:cNvPicPr preferRelativeResize="0"/>
          <p:nvPr/>
        </p:nvPicPr>
        <p:blipFill rotWithShape="1">
          <a:blip r:embed="rId3">
            <a:alphaModFix/>
          </a:blip>
          <a:srcRect l="30939" t="11864" r="30268" b="14486"/>
          <a:stretch/>
        </p:blipFill>
        <p:spPr>
          <a:xfrm>
            <a:off x="1053425" y="2327600"/>
            <a:ext cx="712200" cy="712200"/>
          </a:xfrm>
          <a:prstGeom prst="ellipse">
            <a:avLst/>
          </a:prstGeom>
          <a:noFill/>
          <a:ln>
            <a:noFill/>
          </a:ln>
        </p:spPr>
      </p:pic>
      <p:pic>
        <p:nvPicPr>
          <p:cNvPr id="367" name="Google Shape;367;p11"/>
          <p:cNvPicPr preferRelativeResize="0"/>
          <p:nvPr/>
        </p:nvPicPr>
        <p:blipFill rotWithShape="1">
          <a:blip r:embed="rId4">
            <a:alphaModFix/>
          </a:blip>
          <a:srcRect l="28481" t="4937" r="28442" b="12906"/>
          <a:stretch/>
        </p:blipFill>
        <p:spPr>
          <a:xfrm>
            <a:off x="1094125" y="3392975"/>
            <a:ext cx="631002" cy="676850"/>
          </a:xfrm>
          <a:prstGeom prst="rect">
            <a:avLst/>
          </a:prstGeom>
          <a:noFill/>
          <a:ln>
            <a:noFill/>
          </a:ln>
        </p:spPr>
      </p:pic>
      <p:pic>
        <p:nvPicPr>
          <p:cNvPr id="368" name="Google Shape;368;p11"/>
          <p:cNvPicPr preferRelativeResize="0"/>
          <p:nvPr/>
        </p:nvPicPr>
        <p:blipFill rotWithShape="1">
          <a:blip r:embed="rId5">
            <a:alphaModFix/>
          </a:blip>
          <a:srcRect l="39050" t="31189" r="39686" b="31573"/>
          <a:stretch/>
        </p:blipFill>
        <p:spPr>
          <a:xfrm>
            <a:off x="1053425" y="1272938"/>
            <a:ext cx="712200" cy="701700"/>
          </a:xfrm>
          <a:prstGeom prst="ellipse">
            <a:avLst/>
          </a:prstGeom>
          <a:noFill/>
          <a:ln>
            <a:noFill/>
          </a:ln>
        </p:spPr>
      </p:pic>
    </p:spTree>
  </p:cSld>
  <p:clrMapOvr>
    <a:masterClrMapping/>
  </p:clrMapOvr>
</p:sld>
</file>

<file path=ppt/theme/theme1.xml><?xml version="1.0" encoding="utf-8"?>
<a:theme xmlns:a="http://schemas.openxmlformats.org/drawingml/2006/main" name="Driving Center Infographics by Slidesgo">
  <a:themeElements>
    <a:clrScheme name="Simple Light">
      <a:dk1>
        <a:srgbClr val="1F424C"/>
      </a:dk1>
      <a:lt1>
        <a:srgbClr val="FFFFFF"/>
      </a:lt1>
      <a:dk2>
        <a:srgbClr val="FFFFFF"/>
      </a:dk2>
      <a:lt2>
        <a:srgbClr val="FFFFFF"/>
      </a:lt2>
      <a:accent1>
        <a:srgbClr val="F4D000"/>
      </a:accent1>
      <a:accent2>
        <a:srgbClr val="E83D3D"/>
      </a:accent2>
      <a:accent3>
        <a:srgbClr val="00ABBF"/>
      </a:accent3>
      <a:accent4>
        <a:srgbClr val="336574"/>
      </a:accent4>
      <a:accent5>
        <a:srgbClr val="CEB200"/>
      </a:accent5>
      <a:accent6>
        <a:srgbClr val="B2322E"/>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59</TotalTime>
  <Words>831</Words>
  <Application>Microsoft Office PowerPoint</Application>
  <PresentationFormat>On-screen Show (16:9)</PresentationFormat>
  <Paragraphs>121</Paragraphs>
  <Slides>17</Slides>
  <Notes>17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Ubuntu</vt:lpstr>
      <vt:lpstr>Arial</vt:lpstr>
      <vt:lpstr>Krona One</vt:lpstr>
      <vt:lpstr>Calibri</vt:lpstr>
      <vt:lpstr>Lato</vt:lpstr>
      <vt:lpstr>Driving Center Infographics by Slidesgo</vt:lpstr>
      <vt:lpstr>VioTrack  Tracking and Catching electric scooter violations</vt:lpstr>
      <vt:lpstr>קורקינט חשמלי</vt:lpstr>
      <vt:lpstr>קורקינט חשמלי - מאז ועד היום</vt:lpstr>
      <vt:lpstr>קורקינט חשמלי - החוק</vt:lpstr>
      <vt:lpstr>האם כדאי לרכוב על קורקינט?</vt:lpstr>
      <vt:lpstr>ומה קורה בפועל?  רוכבי קורקינט חשמלי-  קווים לדמותם</vt:lpstr>
      <vt:lpstr>PowerPoint Presentation</vt:lpstr>
      <vt:lpstr>למי זה לא קרה?</vt:lpstr>
      <vt:lpstr>אז מה הבעיה?</vt:lpstr>
      <vt:lpstr>הפיתרון</vt:lpstr>
      <vt:lpstr>איך זה עובד</vt:lpstr>
      <vt:lpstr>רכיבי המערכת</vt:lpstr>
      <vt:lpstr>FLOW</vt:lpstr>
      <vt:lpstr>PowerPoint Presentation</vt:lpstr>
      <vt:lpstr>הנתונים הנשלחים</vt:lpstr>
      <vt:lpstr>למה זה טוב?</vt:lpstr>
      <vt:lpstr>ביביליוגרפיה</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VioTrack  Tracking and catching electric scooter violations</dc:title>
  <dc:creator>Matan Mizrachi</dc:creator>
  <cp:lastModifiedBy>Matan Mizrahi</cp:lastModifiedBy>
  <cp:revision>5</cp:revision>
  <dcterms:modified xsi:type="dcterms:W3CDTF">2023-01-20T07:10:16Z</dcterms:modified>
</cp:coreProperties>
</file>